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>
            <p14:sldId id="260"/>
          </p14:sldIdLst>
        </p14:section>
        <p14:section name="Content Layouts" id="{55C5DDA5-7B87-406B-863F-58EF2417E260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A9A9B"/>
    <a:srgbClr val="DEDEDE"/>
    <a:srgbClr val="B4B5B5"/>
    <a:srgbClr val="5E5F60"/>
    <a:srgbClr val="BCBCBD"/>
    <a:srgbClr val="4D4D4C"/>
    <a:srgbClr val="DCDCDC"/>
    <a:srgbClr val="5859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99A69-9ED8-4965-91BD-2295881FC591}" v="28" dt="2024-03-03T00:51:21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91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40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an Biswas" userId="06a5c99d6b76f42c" providerId="LiveId" clId="{A9199A69-9ED8-4965-91BD-2295881FC591}"/>
    <pc:docChg chg="custSel delSld modSld modSection">
      <pc:chgData name="Arpan Biswas" userId="06a5c99d6b76f42c" providerId="LiveId" clId="{A9199A69-9ED8-4965-91BD-2295881FC591}" dt="2024-03-03T00:51:55.343" v="65" actId="47"/>
      <pc:docMkLst>
        <pc:docMk/>
      </pc:docMkLst>
      <pc:sldChg chg="addSp delSp modSp mod">
        <pc:chgData name="Arpan Biswas" userId="06a5c99d6b76f42c" providerId="LiveId" clId="{A9199A69-9ED8-4965-91BD-2295881FC591}" dt="2024-03-03T00:41:39.536" v="7" actId="14100"/>
        <pc:sldMkLst>
          <pc:docMk/>
          <pc:sldMk cId="2415158663" sldId="260"/>
        </pc:sldMkLst>
        <pc:spChg chg="add mod">
          <ac:chgData name="Arpan Biswas" userId="06a5c99d6b76f42c" providerId="LiveId" clId="{A9199A69-9ED8-4965-91BD-2295881FC591}" dt="2024-03-03T00:41:16.332" v="2" actId="1076"/>
          <ac:spMkLst>
            <pc:docMk/>
            <pc:sldMk cId="2415158663" sldId="260"/>
            <ac:spMk id="2" creationId="{E2E03F73-27F5-0DEC-F1D6-0FDB599B3047}"/>
          </ac:spMkLst>
        </pc:spChg>
        <pc:spChg chg="add mod">
          <ac:chgData name="Arpan Biswas" userId="06a5c99d6b76f42c" providerId="LiveId" clId="{A9199A69-9ED8-4965-91BD-2295881FC591}" dt="2024-03-03T00:41:39.536" v="7" actId="14100"/>
          <ac:spMkLst>
            <pc:docMk/>
            <pc:sldMk cId="2415158663" sldId="260"/>
            <ac:spMk id="3" creationId="{F318BA2B-949C-00F0-6582-588B985F42C6}"/>
          </ac:spMkLst>
        </pc:spChg>
        <pc:spChg chg="del">
          <ac:chgData name="Arpan Biswas" userId="06a5c99d6b76f42c" providerId="LiveId" clId="{A9199A69-9ED8-4965-91BD-2295881FC591}" dt="2024-03-03T00:41:12.767" v="0" actId="478"/>
          <ac:spMkLst>
            <pc:docMk/>
            <pc:sldMk cId="2415158663" sldId="260"/>
            <ac:spMk id="6" creationId="{7F018E84-7793-10CB-DDB6-740291AAC664}"/>
          </ac:spMkLst>
        </pc:spChg>
        <pc:spChg chg="del">
          <ac:chgData name="Arpan Biswas" userId="06a5c99d6b76f42c" providerId="LiveId" clId="{A9199A69-9ED8-4965-91BD-2295881FC591}" dt="2024-03-03T00:41:27.823" v="3" actId="478"/>
          <ac:spMkLst>
            <pc:docMk/>
            <pc:sldMk cId="2415158663" sldId="260"/>
            <ac:spMk id="7" creationId="{E4C201C5-7232-B598-BEF8-7978B1F38577}"/>
          </ac:spMkLst>
        </pc:spChg>
      </pc:sldChg>
      <pc:sldChg chg="addSp delSp modSp mod modAnim">
        <pc:chgData name="Arpan Biswas" userId="06a5c99d6b76f42c" providerId="LiveId" clId="{A9199A69-9ED8-4965-91BD-2295881FC591}" dt="2024-03-03T00:42:26.709" v="12" actId="1076"/>
        <pc:sldMkLst>
          <pc:docMk/>
          <pc:sldMk cId="1415275276" sldId="266"/>
        </pc:sldMkLst>
        <pc:spChg chg="add mod">
          <ac:chgData name="Arpan Biswas" userId="06a5c99d6b76f42c" providerId="LiveId" clId="{A9199A69-9ED8-4965-91BD-2295881FC591}" dt="2024-03-03T00:42:12.787" v="9"/>
          <ac:spMkLst>
            <pc:docMk/>
            <pc:sldMk cId="1415275276" sldId="266"/>
            <ac:spMk id="2" creationId="{5DE0A0ED-E267-A315-83AA-9FEB2462272A}"/>
          </ac:spMkLst>
        </pc:spChg>
        <pc:spChg chg="add mod">
          <ac:chgData name="Arpan Biswas" userId="06a5c99d6b76f42c" providerId="LiveId" clId="{A9199A69-9ED8-4965-91BD-2295881FC591}" dt="2024-03-03T00:42:12.787" v="9"/>
          <ac:spMkLst>
            <pc:docMk/>
            <pc:sldMk cId="1415275276" sldId="266"/>
            <ac:spMk id="5" creationId="{47058D55-0FA4-3746-CCE2-8911F354A7CD}"/>
          </ac:spMkLst>
        </pc:spChg>
        <pc:spChg chg="add mod">
          <ac:chgData name="Arpan Biswas" userId="06a5c99d6b76f42c" providerId="LiveId" clId="{A9199A69-9ED8-4965-91BD-2295881FC591}" dt="2024-03-03T00:42:12.787" v="9"/>
          <ac:spMkLst>
            <pc:docMk/>
            <pc:sldMk cId="1415275276" sldId="266"/>
            <ac:spMk id="6" creationId="{40743B03-7946-143C-FF2E-2BE608BD34A0}"/>
          </ac:spMkLst>
        </pc:spChg>
        <pc:spChg chg="add mod">
          <ac:chgData name="Arpan Biswas" userId="06a5c99d6b76f42c" providerId="LiveId" clId="{A9199A69-9ED8-4965-91BD-2295881FC591}" dt="2024-03-03T00:42:12.787" v="9"/>
          <ac:spMkLst>
            <pc:docMk/>
            <pc:sldMk cId="1415275276" sldId="266"/>
            <ac:spMk id="7" creationId="{D5FFAEE5-0C6B-B5FD-008A-126BEBE2CBB7}"/>
          </ac:spMkLst>
        </pc:spChg>
        <pc:spChg chg="del">
          <ac:chgData name="Arpan Biswas" userId="06a5c99d6b76f42c" providerId="LiveId" clId="{A9199A69-9ED8-4965-91BD-2295881FC591}" dt="2024-03-03T00:42:11.752" v="8" actId="478"/>
          <ac:spMkLst>
            <pc:docMk/>
            <pc:sldMk cId="1415275276" sldId="266"/>
            <ac:spMk id="9" creationId="{D82F7C87-E43A-EBA1-450B-244CE10EBB79}"/>
          </ac:spMkLst>
        </pc:spChg>
        <pc:spChg chg="del">
          <ac:chgData name="Arpan Biswas" userId="06a5c99d6b76f42c" providerId="LiveId" clId="{A9199A69-9ED8-4965-91BD-2295881FC591}" dt="2024-03-03T00:42:11.752" v="8" actId="478"/>
          <ac:spMkLst>
            <pc:docMk/>
            <pc:sldMk cId="1415275276" sldId="266"/>
            <ac:spMk id="11" creationId="{DBEFD2CB-07AE-6E6F-3B2C-B1BF474B6F57}"/>
          </ac:spMkLst>
        </pc:spChg>
        <pc:spChg chg="del">
          <ac:chgData name="Arpan Biswas" userId="06a5c99d6b76f42c" providerId="LiveId" clId="{A9199A69-9ED8-4965-91BD-2295881FC591}" dt="2024-03-03T00:42:11.752" v="8" actId="478"/>
          <ac:spMkLst>
            <pc:docMk/>
            <pc:sldMk cId="1415275276" sldId="266"/>
            <ac:spMk id="15" creationId="{A05D9258-A67A-57CF-0CD5-0EA32DE111CE}"/>
          </ac:spMkLst>
        </pc:spChg>
        <pc:spChg chg="del">
          <ac:chgData name="Arpan Biswas" userId="06a5c99d6b76f42c" providerId="LiveId" clId="{A9199A69-9ED8-4965-91BD-2295881FC591}" dt="2024-03-03T00:42:11.752" v="8" actId="478"/>
          <ac:spMkLst>
            <pc:docMk/>
            <pc:sldMk cId="1415275276" sldId="266"/>
            <ac:spMk id="17" creationId="{2059E224-8302-BF67-D6C1-A8310DAA277F}"/>
          </ac:spMkLst>
        </pc:spChg>
        <pc:spChg chg="del">
          <ac:chgData name="Arpan Biswas" userId="06a5c99d6b76f42c" providerId="LiveId" clId="{A9199A69-9ED8-4965-91BD-2295881FC591}" dt="2024-03-03T00:42:11.752" v="8" actId="478"/>
          <ac:spMkLst>
            <pc:docMk/>
            <pc:sldMk cId="1415275276" sldId="266"/>
            <ac:spMk id="19" creationId="{DFE62EFB-4507-CD91-98C2-DF3498A4E8CD}"/>
          </ac:spMkLst>
        </pc:spChg>
        <pc:spChg chg="add mod">
          <ac:chgData name="Arpan Biswas" userId="06a5c99d6b76f42c" providerId="LiveId" clId="{A9199A69-9ED8-4965-91BD-2295881FC591}" dt="2024-03-03T00:42:12.787" v="9"/>
          <ac:spMkLst>
            <pc:docMk/>
            <pc:sldMk cId="1415275276" sldId="266"/>
            <ac:spMk id="25" creationId="{6AE93877-CA16-D706-036F-797596E14433}"/>
          </ac:spMkLst>
        </pc:spChg>
        <pc:spChg chg="add mod">
          <ac:chgData name="Arpan Biswas" userId="06a5c99d6b76f42c" providerId="LiveId" clId="{A9199A69-9ED8-4965-91BD-2295881FC591}" dt="2024-03-03T00:42:12.787" v="9"/>
          <ac:spMkLst>
            <pc:docMk/>
            <pc:sldMk cId="1415275276" sldId="266"/>
            <ac:spMk id="26" creationId="{951AE08E-92DD-CA52-98DC-58BA83EC428C}"/>
          </ac:spMkLst>
        </pc:spChg>
        <pc:spChg chg="add mod">
          <ac:chgData name="Arpan Biswas" userId="06a5c99d6b76f42c" providerId="LiveId" clId="{A9199A69-9ED8-4965-91BD-2295881FC591}" dt="2024-03-03T00:42:12.787" v="9"/>
          <ac:spMkLst>
            <pc:docMk/>
            <pc:sldMk cId="1415275276" sldId="266"/>
            <ac:spMk id="27" creationId="{C6FF9B86-3975-B782-9DA6-BA16098A049F}"/>
          </ac:spMkLst>
        </pc:spChg>
        <pc:spChg chg="add mod">
          <ac:chgData name="Arpan Biswas" userId="06a5c99d6b76f42c" providerId="LiveId" clId="{A9199A69-9ED8-4965-91BD-2295881FC591}" dt="2024-03-03T00:42:22.583" v="11" actId="1076"/>
          <ac:spMkLst>
            <pc:docMk/>
            <pc:sldMk cId="1415275276" sldId="266"/>
            <ac:spMk id="28" creationId="{D1EF7AF8-C5A7-C978-4B02-A109BCEA47C1}"/>
          </ac:spMkLst>
        </pc:spChg>
        <pc:spChg chg="add mod">
          <ac:chgData name="Arpan Biswas" userId="06a5c99d6b76f42c" providerId="LiveId" clId="{A9199A69-9ED8-4965-91BD-2295881FC591}" dt="2024-03-03T00:42:26.709" v="12" actId="1076"/>
          <ac:spMkLst>
            <pc:docMk/>
            <pc:sldMk cId="1415275276" sldId="266"/>
            <ac:spMk id="29" creationId="{7443998E-0C64-9985-9C3F-DCDCFF8BFC75}"/>
          </ac:spMkLst>
        </pc:spChg>
        <pc:picChg chg="add mod">
          <ac:chgData name="Arpan Biswas" userId="06a5c99d6b76f42c" providerId="LiveId" clId="{A9199A69-9ED8-4965-91BD-2295881FC591}" dt="2024-03-03T00:42:12.787" v="9"/>
          <ac:picMkLst>
            <pc:docMk/>
            <pc:sldMk cId="1415275276" sldId="266"/>
            <ac:picMk id="3" creationId="{41B810D4-20A0-F014-5F1E-B5664EC440B9}"/>
          </ac:picMkLst>
        </pc:picChg>
        <pc:picChg chg="add mod">
          <ac:chgData name="Arpan Biswas" userId="06a5c99d6b76f42c" providerId="LiveId" clId="{A9199A69-9ED8-4965-91BD-2295881FC591}" dt="2024-03-03T00:42:12.787" v="9"/>
          <ac:picMkLst>
            <pc:docMk/>
            <pc:sldMk cId="1415275276" sldId="266"/>
            <ac:picMk id="4" creationId="{66ECFB06-AC62-82CE-4672-D02A4925333C}"/>
          </ac:picMkLst>
        </pc:picChg>
        <pc:picChg chg="del">
          <ac:chgData name="Arpan Biswas" userId="06a5c99d6b76f42c" providerId="LiveId" clId="{A9199A69-9ED8-4965-91BD-2295881FC591}" dt="2024-03-03T00:42:11.752" v="8" actId="478"/>
          <ac:picMkLst>
            <pc:docMk/>
            <pc:sldMk cId="1415275276" sldId="266"/>
            <ac:picMk id="8" creationId="{E4F8956A-03D3-827D-C3D2-C52B1BBCFDDE}"/>
          </ac:picMkLst>
        </pc:picChg>
        <pc:picChg chg="del">
          <ac:chgData name="Arpan Biswas" userId="06a5c99d6b76f42c" providerId="LiveId" clId="{A9199A69-9ED8-4965-91BD-2295881FC591}" dt="2024-03-03T00:42:11.752" v="8" actId="478"/>
          <ac:picMkLst>
            <pc:docMk/>
            <pc:sldMk cId="1415275276" sldId="266"/>
            <ac:picMk id="10" creationId="{4B4BE066-8FAC-2C92-A49C-B8AD2B9C1898}"/>
          </ac:picMkLst>
        </pc:picChg>
        <pc:picChg chg="del">
          <ac:chgData name="Arpan Biswas" userId="06a5c99d6b76f42c" providerId="LiveId" clId="{A9199A69-9ED8-4965-91BD-2295881FC591}" dt="2024-03-03T00:42:11.752" v="8" actId="478"/>
          <ac:picMkLst>
            <pc:docMk/>
            <pc:sldMk cId="1415275276" sldId="266"/>
            <ac:picMk id="12" creationId="{9610E1DA-C541-5174-DC6A-BD6074F8A8E7}"/>
          </ac:picMkLst>
        </pc:picChg>
        <pc:picChg chg="del">
          <ac:chgData name="Arpan Biswas" userId="06a5c99d6b76f42c" providerId="LiveId" clId="{A9199A69-9ED8-4965-91BD-2295881FC591}" dt="2024-03-03T00:42:11.752" v="8" actId="478"/>
          <ac:picMkLst>
            <pc:docMk/>
            <pc:sldMk cId="1415275276" sldId="266"/>
            <ac:picMk id="13" creationId="{24BD411E-84E3-27C4-6BE1-42F0324ADBA5}"/>
          </ac:picMkLst>
        </pc:picChg>
        <pc:picChg chg="del">
          <ac:chgData name="Arpan Biswas" userId="06a5c99d6b76f42c" providerId="LiveId" clId="{A9199A69-9ED8-4965-91BD-2295881FC591}" dt="2024-03-03T00:42:11.752" v="8" actId="478"/>
          <ac:picMkLst>
            <pc:docMk/>
            <pc:sldMk cId="1415275276" sldId="266"/>
            <ac:picMk id="14" creationId="{154F475F-4AE0-CD59-CA74-C81216BC1098}"/>
          </ac:picMkLst>
        </pc:picChg>
        <pc:picChg chg="del">
          <ac:chgData name="Arpan Biswas" userId="06a5c99d6b76f42c" providerId="LiveId" clId="{A9199A69-9ED8-4965-91BD-2295881FC591}" dt="2024-03-03T00:42:11.752" v="8" actId="478"/>
          <ac:picMkLst>
            <pc:docMk/>
            <pc:sldMk cId="1415275276" sldId="266"/>
            <ac:picMk id="16" creationId="{83D1FD24-EFB0-D821-B0D7-843C9244D600}"/>
          </ac:picMkLst>
        </pc:picChg>
        <pc:picChg chg="del">
          <ac:chgData name="Arpan Biswas" userId="06a5c99d6b76f42c" providerId="LiveId" clId="{A9199A69-9ED8-4965-91BD-2295881FC591}" dt="2024-03-03T00:42:11.752" v="8" actId="478"/>
          <ac:picMkLst>
            <pc:docMk/>
            <pc:sldMk cId="1415275276" sldId="266"/>
            <ac:picMk id="18" creationId="{C28B6A8A-C4A2-633F-FC11-AD0AAEA386B8}"/>
          </ac:picMkLst>
        </pc:picChg>
        <pc:picChg chg="del">
          <ac:chgData name="Arpan Biswas" userId="06a5c99d6b76f42c" providerId="LiveId" clId="{A9199A69-9ED8-4965-91BD-2295881FC591}" dt="2024-03-03T00:42:11.752" v="8" actId="478"/>
          <ac:picMkLst>
            <pc:docMk/>
            <pc:sldMk cId="1415275276" sldId="266"/>
            <ac:picMk id="20" creationId="{43E567D2-246B-157A-98A5-BDD65ED954BC}"/>
          </ac:picMkLst>
        </pc:picChg>
        <pc:picChg chg="del">
          <ac:chgData name="Arpan Biswas" userId="06a5c99d6b76f42c" providerId="LiveId" clId="{A9199A69-9ED8-4965-91BD-2295881FC591}" dt="2024-03-03T00:42:11.752" v="8" actId="478"/>
          <ac:picMkLst>
            <pc:docMk/>
            <pc:sldMk cId="1415275276" sldId="266"/>
            <ac:picMk id="21" creationId="{CD633F49-C613-C43A-4C21-C8DE738AEFB0}"/>
          </ac:picMkLst>
        </pc:picChg>
        <pc:cxnChg chg="add mod">
          <ac:chgData name="Arpan Biswas" userId="06a5c99d6b76f42c" providerId="LiveId" clId="{A9199A69-9ED8-4965-91BD-2295881FC591}" dt="2024-03-03T00:42:12.787" v="9"/>
          <ac:cxnSpMkLst>
            <pc:docMk/>
            <pc:sldMk cId="1415275276" sldId="266"/>
            <ac:cxnSpMk id="23" creationId="{F9892934-BE68-46C3-E841-CA1372EADB76}"/>
          </ac:cxnSpMkLst>
        </pc:cxnChg>
        <pc:cxnChg chg="add mod">
          <ac:chgData name="Arpan Biswas" userId="06a5c99d6b76f42c" providerId="LiveId" clId="{A9199A69-9ED8-4965-91BD-2295881FC591}" dt="2024-03-03T00:42:12.787" v="9"/>
          <ac:cxnSpMkLst>
            <pc:docMk/>
            <pc:sldMk cId="1415275276" sldId="266"/>
            <ac:cxnSpMk id="24" creationId="{26A8069F-F9A3-192E-BA14-CBD2A89B4ED9}"/>
          </ac:cxnSpMkLst>
        </pc:cxnChg>
      </pc:sldChg>
      <pc:sldChg chg="addSp delSp modSp modAnim">
        <pc:chgData name="Arpan Biswas" userId="06a5c99d6b76f42c" providerId="LiveId" clId="{A9199A69-9ED8-4965-91BD-2295881FC591}" dt="2024-03-03T00:42:50.857" v="14"/>
        <pc:sldMkLst>
          <pc:docMk/>
          <pc:sldMk cId="2436997610" sldId="267"/>
        </pc:sldMkLst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2" creationId="{69D7C8A2-113B-4897-2622-189F68C3652C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4" creationId="{FE53FAC9-C54E-2548-0596-5E9F0CDFC2EA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6" creationId="{C732637B-4704-CC4D-FDED-24045D0CBF2E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7" creationId="{6049447D-E437-ECD3-041D-7A2502AD722F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9" creationId="{84E9FAB1-AA5D-F002-6E02-7152FC72BE5A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10" creationId="{94983443-C7F9-0912-970C-AA850FF467F4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11" creationId="{C353D303-D10A-1A04-C3EE-F631221A3572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12" creationId="{28E0E704-12E4-0EC5-CBFF-B9020A5B08A2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14" creationId="{17825F94-36B5-B193-16D4-D9E575CB1962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15" creationId="{E3AC3678-B802-3A64-16B5-632C2B46C66F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16" creationId="{1140ADF7-66A2-B796-D8C0-0934A11C71AC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17" creationId="{1858DA28-1107-7681-2C6B-DDF92D23E0C7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21" creationId="{AD0B08FC-E773-B065-568C-D3BAB478BED8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22" creationId="{1730527F-3829-D50A-9F56-F5DA2F7A2FB8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24" creationId="{C07111CD-B92C-109E-8546-A8844434603E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25" creationId="{8FA08C14-A3F1-C1A3-8521-A6F49DADB280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26" creationId="{F42A603E-2091-856D-F4E3-998DA9BA292C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27" creationId="{24D4BFDC-8256-1EB2-BE6D-CAEBF2782E4C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28" creationId="{51F72338-AF78-791C-558E-AB33D18CE8F5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29" creationId="{BB658174-7ED6-C215-EFE6-9C4E9C2046D7}"/>
          </ac:spMkLst>
        </pc:spChg>
        <pc:spChg chg="del">
          <ac:chgData name="Arpan Biswas" userId="06a5c99d6b76f42c" providerId="LiveId" clId="{A9199A69-9ED8-4965-91BD-2295881FC591}" dt="2024-03-03T00:42:36.624" v="13" actId="478"/>
          <ac:spMkLst>
            <pc:docMk/>
            <pc:sldMk cId="2436997610" sldId="267"/>
            <ac:spMk id="30" creationId="{5BB60698-FFC1-6E37-CC38-CAA750EEB16C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33" creationId="{C7AB7710-3652-8599-ABDF-C70AD41F3C3B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37" creationId="{CFB1B144-F578-9105-C4DE-7A5B6842F01A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38" creationId="{68720604-3CD7-508A-98E1-198D5F6C368B}"/>
          </ac:spMkLst>
        </pc:spChg>
        <pc:spChg chg="add mod">
          <ac:chgData name="Arpan Biswas" userId="06a5c99d6b76f42c" providerId="LiveId" clId="{A9199A69-9ED8-4965-91BD-2295881FC591}" dt="2024-03-03T00:42:50.857" v="14"/>
          <ac:spMkLst>
            <pc:docMk/>
            <pc:sldMk cId="2436997610" sldId="267"/>
            <ac:spMk id="39" creationId="{BF13845C-B51C-4D07-5400-9A7940BEB20D}"/>
          </ac:spMkLst>
        </pc:spChg>
        <pc:picChg chg="del">
          <ac:chgData name="Arpan Biswas" userId="06a5c99d6b76f42c" providerId="LiveId" clId="{A9199A69-9ED8-4965-91BD-2295881FC591}" dt="2024-03-03T00:42:36.624" v="13" actId="478"/>
          <ac:picMkLst>
            <pc:docMk/>
            <pc:sldMk cId="2436997610" sldId="267"/>
            <ac:picMk id="3" creationId="{83E9EF4C-0EDE-327D-379D-51C45171C046}"/>
          </ac:picMkLst>
        </pc:picChg>
        <pc:picChg chg="del">
          <ac:chgData name="Arpan Biswas" userId="06a5c99d6b76f42c" providerId="LiveId" clId="{A9199A69-9ED8-4965-91BD-2295881FC591}" dt="2024-03-03T00:42:36.624" v="13" actId="478"/>
          <ac:picMkLst>
            <pc:docMk/>
            <pc:sldMk cId="2436997610" sldId="267"/>
            <ac:picMk id="5" creationId="{61B8C96C-8F1C-2C9B-C110-FD1DA03547C5}"/>
          </ac:picMkLst>
        </pc:picChg>
        <pc:picChg chg="add mod">
          <ac:chgData name="Arpan Biswas" userId="06a5c99d6b76f42c" providerId="LiveId" clId="{A9199A69-9ED8-4965-91BD-2295881FC591}" dt="2024-03-03T00:42:50.857" v="14"/>
          <ac:picMkLst>
            <pc:docMk/>
            <pc:sldMk cId="2436997610" sldId="267"/>
            <ac:picMk id="8" creationId="{ADDB3318-4D10-5AAB-451E-3DE6E5F8DDC4}"/>
          </ac:picMkLst>
        </pc:picChg>
        <pc:picChg chg="add mod">
          <ac:chgData name="Arpan Biswas" userId="06a5c99d6b76f42c" providerId="LiveId" clId="{A9199A69-9ED8-4965-91BD-2295881FC591}" dt="2024-03-03T00:42:50.857" v="14"/>
          <ac:picMkLst>
            <pc:docMk/>
            <pc:sldMk cId="2436997610" sldId="267"/>
            <ac:picMk id="13" creationId="{F7C20A9C-C050-4B30-2BEA-9FC88D01428A}"/>
          </ac:picMkLst>
        </pc:picChg>
        <pc:picChg chg="add mod">
          <ac:chgData name="Arpan Biswas" userId="06a5c99d6b76f42c" providerId="LiveId" clId="{A9199A69-9ED8-4965-91BD-2295881FC591}" dt="2024-03-03T00:42:50.857" v="14"/>
          <ac:picMkLst>
            <pc:docMk/>
            <pc:sldMk cId="2436997610" sldId="267"/>
            <ac:picMk id="19" creationId="{B334CFF9-0E7A-E47E-1B3E-DEA02662E7A4}"/>
          </ac:picMkLst>
        </pc:picChg>
        <pc:picChg chg="add mod">
          <ac:chgData name="Arpan Biswas" userId="06a5c99d6b76f42c" providerId="LiveId" clId="{A9199A69-9ED8-4965-91BD-2295881FC591}" dt="2024-03-03T00:42:50.857" v="14"/>
          <ac:picMkLst>
            <pc:docMk/>
            <pc:sldMk cId="2436997610" sldId="267"/>
            <ac:picMk id="20" creationId="{FDB28D9A-0BB6-ADD7-ADD7-02101BBBF449}"/>
          </ac:picMkLst>
        </pc:picChg>
        <pc:picChg chg="del">
          <ac:chgData name="Arpan Biswas" userId="06a5c99d6b76f42c" providerId="LiveId" clId="{A9199A69-9ED8-4965-91BD-2295881FC591}" dt="2024-03-03T00:42:36.624" v="13" actId="478"/>
          <ac:picMkLst>
            <pc:docMk/>
            <pc:sldMk cId="2436997610" sldId="267"/>
            <ac:picMk id="23" creationId="{80D9D6CE-8C3B-8E83-021E-041BCD03A85B}"/>
          </ac:picMkLst>
        </pc:picChg>
        <pc:picChg chg="add mod">
          <ac:chgData name="Arpan Biswas" userId="06a5c99d6b76f42c" providerId="LiveId" clId="{A9199A69-9ED8-4965-91BD-2295881FC591}" dt="2024-03-03T00:42:50.857" v="14"/>
          <ac:picMkLst>
            <pc:docMk/>
            <pc:sldMk cId="2436997610" sldId="267"/>
            <ac:picMk id="32" creationId="{302A0D76-B128-93CA-4B89-F2BF32113434}"/>
          </ac:picMkLst>
        </pc:picChg>
        <pc:cxnChg chg="add mod">
          <ac:chgData name="Arpan Biswas" userId="06a5c99d6b76f42c" providerId="LiveId" clId="{A9199A69-9ED8-4965-91BD-2295881FC591}" dt="2024-03-03T00:42:50.857" v="14"/>
          <ac:cxnSpMkLst>
            <pc:docMk/>
            <pc:sldMk cId="2436997610" sldId="267"/>
            <ac:cxnSpMk id="18" creationId="{14C2CF14-C0DA-6D2A-F0AF-D51F2C215C42}"/>
          </ac:cxnSpMkLst>
        </pc:cxnChg>
        <pc:cxnChg chg="add mod">
          <ac:chgData name="Arpan Biswas" userId="06a5c99d6b76f42c" providerId="LiveId" clId="{A9199A69-9ED8-4965-91BD-2295881FC591}" dt="2024-03-03T00:42:50.857" v="14"/>
          <ac:cxnSpMkLst>
            <pc:docMk/>
            <pc:sldMk cId="2436997610" sldId="267"/>
            <ac:cxnSpMk id="34" creationId="{7B4F8656-A860-7F18-DE2D-30B1B76246FB}"/>
          </ac:cxnSpMkLst>
        </pc:cxnChg>
        <pc:cxnChg chg="add mod">
          <ac:chgData name="Arpan Biswas" userId="06a5c99d6b76f42c" providerId="LiveId" clId="{A9199A69-9ED8-4965-91BD-2295881FC591}" dt="2024-03-03T00:42:50.857" v="14"/>
          <ac:cxnSpMkLst>
            <pc:docMk/>
            <pc:sldMk cId="2436997610" sldId="267"/>
            <ac:cxnSpMk id="35" creationId="{5A75C420-2030-502E-110D-E89BA398CE48}"/>
          </ac:cxnSpMkLst>
        </pc:cxnChg>
        <pc:cxnChg chg="add mod">
          <ac:chgData name="Arpan Biswas" userId="06a5c99d6b76f42c" providerId="LiveId" clId="{A9199A69-9ED8-4965-91BD-2295881FC591}" dt="2024-03-03T00:42:50.857" v="14"/>
          <ac:cxnSpMkLst>
            <pc:docMk/>
            <pc:sldMk cId="2436997610" sldId="267"/>
            <ac:cxnSpMk id="36" creationId="{2B468707-E069-4CF4-A985-60C61F6CA222}"/>
          </ac:cxnSpMkLst>
        </pc:cxnChg>
        <pc:cxnChg chg="add mod">
          <ac:chgData name="Arpan Biswas" userId="06a5c99d6b76f42c" providerId="LiveId" clId="{A9199A69-9ED8-4965-91BD-2295881FC591}" dt="2024-03-03T00:42:50.857" v="14"/>
          <ac:cxnSpMkLst>
            <pc:docMk/>
            <pc:sldMk cId="2436997610" sldId="267"/>
            <ac:cxnSpMk id="40" creationId="{EA43061D-C4F6-8845-1180-346FA96BF1A9}"/>
          </ac:cxnSpMkLst>
        </pc:cxnChg>
      </pc:sldChg>
      <pc:sldChg chg="addSp delSp modSp mod modAnim">
        <pc:chgData name="Arpan Biswas" userId="06a5c99d6b76f42c" providerId="LiveId" clId="{A9199A69-9ED8-4965-91BD-2295881FC591}" dt="2024-03-03T00:44:17.842" v="22" actId="1076"/>
        <pc:sldMkLst>
          <pc:docMk/>
          <pc:sldMk cId="2554627911" sldId="268"/>
        </pc:sldMkLst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2" creationId="{6EBBB8B7-FBA0-075F-39FD-36F161F5D6C8}"/>
          </ac:spMkLst>
        </pc:spChg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6" creationId="{0525ABD7-E725-C05C-9F46-D7A16A9B15CA}"/>
          </ac:spMkLst>
        </pc:spChg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7" creationId="{CFED7CFC-4FC4-F780-46C7-9084221DE73C}"/>
          </ac:spMkLst>
        </pc:spChg>
        <pc:spChg chg="del">
          <ac:chgData name="Arpan Biswas" userId="06a5c99d6b76f42c" providerId="LiveId" clId="{A9199A69-9ED8-4965-91BD-2295881FC591}" dt="2024-03-03T00:43:19.195" v="15" actId="478"/>
          <ac:spMkLst>
            <pc:docMk/>
            <pc:sldMk cId="2554627911" sldId="268"/>
            <ac:spMk id="8" creationId="{096848A7-63F4-46B9-CA98-C131F3B0D3C7}"/>
          </ac:spMkLst>
        </pc:spChg>
        <pc:spChg chg="del">
          <ac:chgData name="Arpan Biswas" userId="06a5c99d6b76f42c" providerId="LiveId" clId="{A9199A69-9ED8-4965-91BD-2295881FC591}" dt="2024-03-03T00:43:19.195" v="15" actId="478"/>
          <ac:spMkLst>
            <pc:docMk/>
            <pc:sldMk cId="2554627911" sldId="268"/>
            <ac:spMk id="10" creationId="{1E47AE40-2956-09C5-6661-16146D945694}"/>
          </ac:spMkLst>
        </pc:spChg>
        <pc:spChg chg="del">
          <ac:chgData name="Arpan Biswas" userId="06a5c99d6b76f42c" providerId="LiveId" clId="{A9199A69-9ED8-4965-91BD-2295881FC591}" dt="2024-03-03T00:43:19.195" v="15" actId="478"/>
          <ac:spMkLst>
            <pc:docMk/>
            <pc:sldMk cId="2554627911" sldId="268"/>
            <ac:spMk id="12" creationId="{13C0605B-FF6E-3638-2D46-6881892A5C63}"/>
          </ac:spMkLst>
        </pc:spChg>
        <pc:spChg chg="del">
          <ac:chgData name="Arpan Biswas" userId="06a5c99d6b76f42c" providerId="LiveId" clId="{A9199A69-9ED8-4965-91BD-2295881FC591}" dt="2024-03-03T00:43:19.195" v="15" actId="478"/>
          <ac:spMkLst>
            <pc:docMk/>
            <pc:sldMk cId="2554627911" sldId="268"/>
            <ac:spMk id="13" creationId="{3DDC3899-2FF5-8C58-FF10-D46298461FF4}"/>
          </ac:spMkLst>
        </pc:spChg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18" creationId="{BF735BAF-1CBB-605E-8E94-EC9D835667B3}"/>
          </ac:spMkLst>
        </pc:spChg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19" creationId="{3767F70A-A7DE-4EC6-B412-7BDFBA554DEB}"/>
          </ac:spMkLst>
        </pc:spChg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20" creationId="{477FFE23-A566-AB22-893E-D19294FE9519}"/>
          </ac:spMkLst>
        </pc:spChg>
        <pc:spChg chg="add mod">
          <ac:chgData name="Arpan Biswas" userId="06a5c99d6b76f42c" providerId="LiveId" clId="{A9199A69-9ED8-4965-91BD-2295881FC591}" dt="2024-03-03T00:43:50.915" v="17" actId="1076"/>
          <ac:spMkLst>
            <pc:docMk/>
            <pc:sldMk cId="2554627911" sldId="268"/>
            <ac:spMk id="21" creationId="{18BD3BEE-91F2-A022-F2F7-E803502376BF}"/>
          </ac:spMkLst>
        </pc:spChg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22" creationId="{EF0D12E3-7F27-0A43-84B2-3A9B3C3E2A58}"/>
          </ac:spMkLst>
        </pc:spChg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24" creationId="{D85F6427-0143-ABA9-AF11-8EEF2CBB3B5A}"/>
          </ac:spMkLst>
        </pc:spChg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25" creationId="{F4E42E4C-47CD-FFD0-9DE2-1A0E30BF03B0}"/>
          </ac:spMkLst>
        </pc:spChg>
        <pc:spChg chg="add mod">
          <ac:chgData name="Arpan Biswas" userId="06a5c99d6b76f42c" providerId="LiveId" clId="{A9199A69-9ED8-4965-91BD-2295881FC591}" dt="2024-03-03T00:43:54.854" v="18" actId="1076"/>
          <ac:spMkLst>
            <pc:docMk/>
            <pc:sldMk cId="2554627911" sldId="268"/>
            <ac:spMk id="27" creationId="{F51233ED-4ABB-2946-4F5A-8B89B1EC1988}"/>
          </ac:spMkLst>
        </pc:spChg>
        <pc:spChg chg="add mod">
          <ac:chgData name="Arpan Biswas" userId="06a5c99d6b76f42c" providerId="LiveId" clId="{A9199A69-9ED8-4965-91BD-2295881FC591}" dt="2024-03-03T00:43:33.505" v="16"/>
          <ac:spMkLst>
            <pc:docMk/>
            <pc:sldMk cId="2554627911" sldId="268"/>
            <ac:spMk id="29" creationId="{12A8F9C7-9702-DD25-E371-A44717EA4A6B}"/>
          </ac:spMkLst>
        </pc:spChg>
        <pc:spChg chg="add mod">
          <ac:chgData name="Arpan Biswas" userId="06a5c99d6b76f42c" providerId="LiveId" clId="{A9199A69-9ED8-4965-91BD-2295881FC591}" dt="2024-03-03T00:44:08.350" v="21" actId="1076"/>
          <ac:spMkLst>
            <pc:docMk/>
            <pc:sldMk cId="2554627911" sldId="268"/>
            <ac:spMk id="31" creationId="{1F3239E1-BD2F-4BBA-B680-911DA87FFBA1}"/>
          </ac:spMkLst>
        </pc:spChg>
        <pc:spChg chg="add mod">
          <ac:chgData name="Arpan Biswas" userId="06a5c99d6b76f42c" providerId="LiveId" clId="{A9199A69-9ED8-4965-91BD-2295881FC591}" dt="2024-03-03T00:44:17.842" v="22" actId="1076"/>
          <ac:spMkLst>
            <pc:docMk/>
            <pc:sldMk cId="2554627911" sldId="268"/>
            <ac:spMk id="32" creationId="{65D60BCA-3330-68B1-09FC-6B0B2D66D36B}"/>
          </ac:spMkLst>
        </pc:spChg>
        <pc:picChg chg="add mod">
          <ac:chgData name="Arpan Biswas" userId="06a5c99d6b76f42c" providerId="LiveId" clId="{A9199A69-9ED8-4965-91BD-2295881FC591}" dt="2024-03-03T00:43:33.505" v="16"/>
          <ac:picMkLst>
            <pc:docMk/>
            <pc:sldMk cId="2554627911" sldId="268"/>
            <ac:picMk id="3" creationId="{1EC15AAF-EF55-467A-8FF7-738D6F19E002}"/>
          </ac:picMkLst>
        </pc:picChg>
        <pc:picChg chg="add mod">
          <ac:chgData name="Arpan Biswas" userId="06a5c99d6b76f42c" providerId="LiveId" clId="{A9199A69-9ED8-4965-91BD-2295881FC591}" dt="2024-03-03T00:43:33.505" v="16"/>
          <ac:picMkLst>
            <pc:docMk/>
            <pc:sldMk cId="2554627911" sldId="268"/>
            <ac:picMk id="4" creationId="{6298167F-A3E5-9BAF-36B0-164F61563999}"/>
          </ac:picMkLst>
        </pc:picChg>
        <pc:picChg chg="del">
          <ac:chgData name="Arpan Biswas" userId="06a5c99d6b76f42c" providerId="LiveId" clId="{A9199A69-9ED8-4965-91BD-2295881FC591}" dt="2024-03-03T00:43:19.195" v="15" actId="478"/>
          <ac:picMkLst>
            <pc:docMk/>
            <pc:sldMk cId="2554627911" sldId="268"/>
            <ac:picMk id="9" creationId="{4B56ABFD-C1F2-12D4-4905-EFFA7C9D8490}"/>
          </ac:picMkLst>
        </pc:picChg>
        <pc:picChg chg="del">
          <ac:chgData name="Arpan Biswas" userId="06a5c99d6b76f42c" providerId="LiveId" clId="{A9199A69-9ED8-4965-91BD-2295881FC591}" dt="2024-03-03T00:43:19.195" v="15" actId="478"/>
          <ac:picMkLst>
            <pc:docMk/>
            <pc:sldMk cId="2554627911" sldId="268"/>
            <ac:picMk id="11" creationId="{3B4806EA-8E7B-BC7F-562C-A7BFA3A9A6F2}"/>
          </ac:picMkLst>
        </pc:picChg>
        <pc:picChg chg="add mod">
          <ac:chgData name="Arpan Biswas" userId="06a5c99d6b76f42c" providerId="LiveId" clId="{A9199A69-9ED8-4965-91BD-2295881FC591}" dt="2024-03-03T00:43:33.505" v="16"/>
          <ac:picMkLst>
            <pc:docMk/>
            <pc:sldMk cId="2554627911" sldId="268"/>
            <ac:picMk id="15" creationId="{EC6097F7-DB44-D6C4-D8EA-F8FA016232B3}"/>
          </ac:picMkLst>
        </pc:picChg>
        <pc:picChg chg="add mod">
          <ac:chgData name="Arpan Biswas" userId="06a5c99d6b76f42c" providerId="LiveId" clId="{A9199A69-9ED8-4965-91BD-2295881FC591}" dt="2024-03-03T00:43:33.505" v="16"/>
          <ac:picMkLst>
            <pc:docMk/>
            <pc:sldMk cId="2554627911" sldId="268"/>
            <ac:picMk id="16" creationId="{7D2C43C1-7A92-DEB6-B54B-CEA52A171AC6}"/>
          </ac:picMkLst>
        </pc:picChg>
        <pc:picChg chg="add mod">
          <ac:chgData name="Arpan Biswas" userId="06a5c99d6b76f42c" providerId="LiveId" clId="{A9199A69-9ED8-4965-91BD-2295881FC591}" dt="2024-03-03T00:43:33.505" v="16"/>
          <ac:picMkLst>
            <pc:docMk/>
            <pc:sldMk cId="2554627911" sldId="268"/>
            <ac:picMk id="17" creationId="{0CC9F3C9-5FEF-D673-134E-10320D8B5829}"/>
          </ac:picMkLst>
        </pc:picChg>
        <pc:cxnChg chg="add mod">
          <ac:chgData name="Arpan Biswas" userId="06a5c99d6b76f42c" providerId="LiveId" clId="{A9199A69-9ED8-4965-91BD-2295881FC591}" dt="2024-03-03T00:43:33.505" v="16"/>
          <ac:cxnSpMkLst>
            <pc:docMk/>
            <pc:sldMk cId="2554627911" sldId="268"/>
            <ac:cxnSpMk id="5" creationId="{C0EEE2DB-661C-BBE6-36E2-F0EB959E0B0E}"/>
          </ac:cxnSpMkLst>
        </pc:cxnChg>
        <pc:cxnChg chg="add mod">
          <ac:chgData name="Arpan Biswas" userId="06a5c99d6b76f42c" providerId="LiveId" clId="{A9199A69-9ED8-4965-91BD-2295881FC591}" dt="2024-03-03T00:43:33.505" v="16"/>
          <ac:cxnSpMkLst>
            <pc:docMk/>
            <pc:sldMk cId="2554627911" sldId="268"/>
            <ac:cxnSpMk id="23" creationId="{A7C05EBF-73DC-9417-8965-90BF4E524A29}"/>
          </ac:cxnSpMkLst>
        </pc:cxnChg>
        <pc:cxnChg chg="add mod">
          <ac:chgData name="Arpan Biswas" userId="06a5c99d6b76f42c" providerId="LiveId" clId="{A9199A69-9ED8-4965-91BD-2295881FC591}" dt="2024-03-03T00:43:33.505" v="16"/>
          <ac:cxnSpMkLst>
            <pc:docMk/>
            <pc:sldMk cId="2554627911" sldId="268"/>
            <ac:cxnSpMk id="26" creationId="{452A03EC-8800-DE9B-433C-7CBF5A2E7BB1}"/>
          </ac:cxnSpMkLst>
        </pc:cxnChg>
        <pc:cxnChg chg="add mod">
          <ac:chgData name="Arpan Biswas" userId="06a5c99d6b76f42c" providerId="LiveId" clId="{A9199A69-9ED8-4965-91BD-2295881FC591}" dt="2024-03-03T00:43:57.836" v="19" actId="14100"/>
          <ac:cxnSpMkLst>
            <pc:docMk/>
            <pc:sldMk cId="2554627911" sldId="268"/>
            <ac:cxnSpMk id="28" creationId="{507422ED-1D78-DA8E-726F-4C56ACF852FE}"/>
          </ac:cxnSpMkLst>
        </pc:cxnChg>
        <pc:cxnChg chg="add mod">
          <ac:chgData name="Arpan Biswas" userId="06a5c99d6b76f42c" providerId="LiveId" clId="{A9199A69-9ED8-4965-91BD-2295881FC591}" dt="2024-03-03T00:44:08.350" v="21" actId="1076"/>
          <ac:cxnSpMkLst>
            <pc:docMk/>
            <pc:sldMk cId="2554627911" sldId="268"/>
            <ac:cxnSpMk id="30" creationId="{2CA9824E-C5E7-CCF7-31DF-EAA723E08820}"/>
          </ac:cxnSpMkLst>
        </pc:cxnChg>
        <pc:cxnChg chg="add mod">
          <ac:chgData name="Arpan Biswas" userId="06a5c99d6b76f42c" providerId="LiveId" clId="{A9199A69-9ED8-4965-91BD-2295881FC591}" dt="2024-03-03T00:44:02.151" v="20" actId="14100"/>
          <ac:cxnSpMkLst>
            <pc:docMk/>
            <pc:sldMk cId="2554627911" sldId="268"/>
            <ac:cxnSpMk id="33" creationId="{7F7D3F42-6C17-4F9D-F04C-2243BDE6F771}"/>
          </ac:cxnSpMkLst>
        </pc:cxnChg>
        <pc:cxnChg chg="add mod">
          <ac:chgData name="Arpan Biswas" userId="06a5c99d6b76f42c" providerId="LiveId" clId="{A9199A69-9ED8-4965-91BD-2295881FC591}" dt="2024-03-03T00:43:33.505" v="16"/>
          <ac:cxnSpMkLst>
            <pc:docMk/>
            <pc:sldMk cId="2554627911" sldId="268"/>
            <ac:cxnSpMk id="34" creationId="{692455FE-4DC0-8FE7-B0F7-84C55BFE61E1}"/>
          </ac:cxnSpMkLst>
        </pc:cxnChg>
      </pc:sldChg>
      <pc:sldChg chg="addSp delSp modSp mod delAnim">
        <pc:chgData name="Arpan Biswas" userId="06a5c99d6b76f42c" providerId="LiveId" clId="{A9199A69-9ED8-4965-91BD-2295881FC591}" dt="2024-03-03T00:45:44.831" v="27" actId="14100"/>
        <pc:sldMkLst>
          <pc:docMk/>
          <pc:sldMk cId="744366944" sldId="269"/>
        </pc:sldMkLst>
        <pc:spChg chg="del">
          <ac:chgData name="Arpan Biswas" userId="06a5c99d6b76f42c" providerId="LiveId" clId="{A9199A69-9ED8-4965-91BD-2295881FC591}" dt="2024-03-03T00:44:34.291" v="23" actId="478"/>
          <ac:spMkLst>
            <pc:docMk/>
            <pc:sldMk cId="744366944" sldId="269"/>
            <ac:spMk id="2" creationId="{7703D32B-1A26-B5FC-923C-D9986753FBC2}"/>
          </ac:spMkLst>
        </pc:spChg>
        <pc:spChg chg="del">
          <ac:chgData name="Arpan Biswas" userId="06a5c99d6b76f42c" providerId="LiveId" clId="{A9199A69-9ED8-4965-91BD-2295881FC591}" dt="2024-03-03T00:44:34.291" v="23" actId="478"/>
          <ac:spMkLst>
            <pc:docMk/>
            <pc:sldMk cId="744366944" sldId="269"/>
            <ac:spMk id="3" creationId="{95A748AD-2123-E72F-E52F-E6F7BF590ADF}"/>
          </ac:spMkLst>
        </pc:spChg>
        <pc:spChg chg="del">
          <ac:chgData name="Arpan Biswas" userId="06a5c99d6b76f42c" providerId="LiveId" clId="{A9199A69-9ED8-4965-91BD-2295881FC591}" dt="2024-03-03T00:44:34.291" v="23" actId="478"/>
          <ac:spMkLst>
            <pc:docMk/>
            <pc:sldMk cId="744366944" sldId="269"/>
            <ac:spMk id="4" creationId="{BD95C979-35BA-F286-DDC8-061000019FF3}"/>
          </ac:spMkLst>
        </pc:spChg>
        <pc:spChg chg="del">
          <ac:chgData name="Arpan Biswas" userId="06a5c99d6b76f42c" providerId="LiveId" clId="{A9199A69-9ED8-4965-91BD-2295881FC591}" dt="2024-03-03T00:44:34.291" v="23" actId="478"/>
          <ac:spMkLst>
            <pc:docMk/>
            <pc:sldMk cId="744366944" sldId="269"/>
            <ac:spMk id="5" creationId="{A97BE32F-AB4E-9BA4-B666-EFE3ACFCFACF}"/>
          </ac:spMkLst>
        </pc:spChg>
        <pc:spChg chg="del">
          <ac:chgData name="Arpan Biswas" userId="06a5c99d6b76f42c" providerId="LiveId" clId="{A9199A69-9ED8-4965-91BD-2295881FC591}" dt="2024-03-03T00:44:34.291" v="23" actId="478"/>
          <ac:spMkLst>
            <pc:docMk/>
            <pc:sldMk cId="744366944" sldId="269"/>
            <ac:spMk id="6" creationId="{F177E810-0C4D-30BF-9E21-4152A0EF64B0}"/>
          </ac:spMkLst>
        </pc:spChg>
        <pc:spChg chg="del">
          <ac:chgData name="Arpan Biswas" userId="06a5c99d6b76f42c" providerId="LiveId" clId="{A9199A69-9ED8-4965-91BD-2295881FC591}" dt="2024-03-03T00:44:34.291" v="23" actId="478"/>
          <ac:spMkLst>
            <pc:docMk/>
            <pc:sldMk cId="744366944" sldId="269"/>
            <ac:spMk id="7" creationId="{9CC7CA53-FCE2-AC97-FDEC-EAF8DCF2AC60}"/>
          </ac:spMkLst>
        </pc:spChg>
        <pc:spChg chg="add mod">
          <ac:chgData name="Arpan Biswas" userId="06a5c99d6b76f42c" providerId="LiveId" clId="{A9199A69-9ED8-4965-91BD-2295881FC591}" dt="2024-03-03T00:45:21.544" v="24"/>
          <ac:spMkLst>
            <pc:docMk/>
            <pc:sldMk cId="744366944" sldId="269"/>
            <ac:spMk id="11" creationId="{1FF1234E-8486-2F22-0568-E995DA60C238}"/>
          </ac:spMkLst>
        </pc:spChg>
        <pc:spChg chg="add mod">
          <ac:chgData name="Arpan Biswas" userId="06a5c99d6b76f42c" providerId="LiveId" clId="{A9199A69-9ED8-4965-91BD-2295881FC591}" dt="2024-03-03T00:45:21.544" v="24"/>
          <ac:spMkLst>
            <pc:docMk/>
            <pc:sldMk cId="744366944" sldId="269"/>
            <ac:spMk id="12" creationId="{9716E521-9619-98B2-CE20-FC9485E98B43}"/>
          </ac:spMkLst>
        </pc:spChg>
        <pc:spChg chg="add mod">
          <ac:chgData name="Arpan Biswas" userId="06a5c99d6b76f42c" providerId="LiveId" clId="{A9199A69-9ED8-4965-91BD-2295881FC591}" dt="2024-03-03T00:45:21.544" v="24"/>
          <ac:spMkLst>
            <pc:docMk/>
            <pc:sldMk cId="744366944" sldId="269"/>
            <ac:spMk id="20" creationId="{D25485B2-E9D3-CCC5-468B-18CB7CFA1029}"/>
          </ac:spMkLst>
        </pc:spChg>
        <pc:spChg chg="add mod">
          <ac:chgData name="Arpan Biswas" userId="06a5c99d6b76f42c" providerId="LiveId" clId="{A9199A69-9ED8-4965-91BD-2295881FC591}" dt="2024-03-03T00:45:21.544" v="24"/>
          <ac:spMkLst>
            <pc:docMk/>
            <pc:sldMk cId="744366944" sldId="269"/>
            <ac:spMk id="22" creationId="{DF376885-48F3-C071-9AB8-F5A2163AE0E0}"/>
          </ac:spMkLst>
        </pc:spChg>
        <pc:spChg chg="add mod">
          <ac:chgData name="Arpan Biswas" userId="06a5c99d6b76f42c" providerId="LiveId" clId="{A9199A69-9ED8-4965-91BD-2295881FC591}" dt="2024-03-03T00:45:37.205" v="25" actId="1076"/>
          <ac:spMkLst>
            <pc:docMk/>
            <pc:sldMk cId="744366944" sldId="269"/>
            <ac:spMk id="23" creationId="{972B405B-A85E-06EA-DBD3-FA8CA0E72A5B}"/>
          </ac:spMkLst>
        </pc:spChg>
        <pc:spChg chg="add mod">
          <ac:chgData name="Arpan Biswas" userId="06a5c99d6b76f42c" providerId="LiveId" clId="{A9199A69-9ED8-4965-91BD-2295881FC591}" dt="2024-03-03T00:45:37.205" v="25" actId="1076"/>
          <ac:spMkLst>
            <pc:docMk/>
            <pc:sldMk cId="744366944" sldId="269"/>
            <ac:spMk id="25" creationId="{251E44C3-1838-82E7-D3A8-2E16D1BDBBD7}"/>
          </ac:spMkLst>
        </pc:spChg>
        <pc:spChg chg="add mod">
          <ac:chgData name="Arpan Biswas" userId="06a5c99d6b76f42c" providerId="LiveId" clId="{A9199A69-9ED8-4965-91BD-2295881FC591}" dt="2024-03-03T00:45:37.205" v="25" actId="1076"/>
          <ac:spMkLst>
            <pc:docMk/>
            <pc:sldMk cId="744366944" sldId="269"/>
            <ac:spMk id="27" creationId="{016E2B00-A4F1-489D-FCA1-FF72ADEA58FD}"/>
          </ac:spMkLst>
        </pc:spChg>
        <pc:spChg chg="add mod">
          <ac:chgData name="Arpan Biswas" userId="06a5c99d6b76f42c" providerId="LiveId" clId="{A9199A69-9ED8-4965-91BD-2295881FC591}" dt="2024-03-03T00:45:40.344" v="26" actId="1076"/>
          <ac:spMkLst>
            <pc:docMk/>
            <pc:sldMk cId="744366944" sldId="269"/>
            <ac:spMk id="28" creationId="{08B2362B-A4E5-70D7-EFFA-E08817D69BA4}"/>
          </ac:spMkLst>
        </pc:spChg>
        <pc:spChg chg="add mod">
          <ac:chgData name="Arpan Biswas" userId="06a5c99d6b76f42c" providerId="LiveId" clId="{A9199A69-9ED8-4965-91BD-2295881FC591}" dt="2024-03-03T00:45:37.205" v="25" actId="1076"/>
          <ac:spMkLst>
            <pc:docMk/>
            <pc:sldMk cId="744366944" sldId="269"/>
            <ac:spMk id="30" creationId="{8AB028A7-B1EA-ADE6-7EC7-C9FD3F65CBB8}"/>
          </ac:spMkLst>
        </pc:spChg>
        <pc:picChg chg="add mod">
          <ac:chgData name="Arpan Biswas" userId="06a5c99d6b76f42c" providerId="LiveId" clId="{A9199A69-9ED8-4965-91BD-2295881FC591}" dt="2024-03-03T00:45:21.544" v="24"/>
          <ac:picMkLst>
            <pc:docMk/>
            <pc:sldMk cId="744366944" sldId="269"/>
            <ac:picMk id="8" creationId="{3EE34589-86E8-965C-6E67-55DF0C2D2D6E}"/>
          </ac:picMkLst>
        </pc:picChg>
        <pc:picChg chg="add mod">
          <ac:chgData name="Arpan Biswas" userId="06a5c99d6b76f42c" providerId="LiveId" clId="{A9199A69-9ED8-4965-91BD-2295881FC591}" dt="2024-03-03T00:45:21.544" v="24"/>
          <ac:picMkLst>
            <pc:docMk/>
            <pc:sldMk cId="744366944" sldId="269"/>
            <ac:picMk id="9" creationId="{850068C6-A895-740F-1CB4-98CD838B02E5}"/>
          </ac:picMkLst>
        </pc:picChg>
        <pc:picChg chg="add mod">
          <ac:chgData name="Arpan Biswas" userId="06a5c99d6b76f42c" providerId="LiveId" clId="{A9199A69-9ED8-4965-91BD-2295881FC591}" dt="2024-03-03T00:45:21.544" v="24"/>
          <ac:picMkLst>
            <pc:docMk/>
            <pc:sldMk cId="744366944" sldId="269"/>
            <ac:picMk id="13" creationId="{024E3E70-761B-9D6D-9071-FB8D239098F4}"/>
          </ac:picMkLst>
        </pc:picChg>
        <pc:picChg chg="add mod">
          <ac:chgData name="Arpan Biswas" userId="06a5c99d6b76f42c" providerId="LiveId" clId="{A9199A69-9ED8-4965-91BD-2295881FC591}" dt="2024-03-03T00:45:21.544" v="24"/>
          <ac:picMkLst>
            <pc:docMk/>
            <pc:sldMk cId="744366944" sldId="269"/>
            <ac:picMk id="17" creationId="{C9D2FC33-912B-51CC-1C0A-17EC03676299}"/>
          </ac:picMkLst>
        </pc:picChg>
        <pc:picChg chg="add mod">
          <ac:chgData name="Arpan Biswas" userId="06a5c99d6b76f42c" providerId="LiveId" clId="{A9199A69-9ED8-4965-91BD-2295881FC591}" dt="2024-03-03T00:45:21.544" v="24"/>
          <ac:picMkLst>
            <pc:docMk/>
            <pc:sldMk cId="744366944" sldId="269"/>
            <ac:picMk id="19" creationId="{FBB86233-808D-DB3E-8EF9-E8127483A02C}"/>
          </ac:picMkLst>
        </pc:picChg>
        <pc:cxnChg chg="add mod">
          <ac:chgData name="Arpan Biswas" userId="06a5c99d6b76f42c" providerId="LiveId" clId="{A9199A69-9ED8-4965-91BD-2295881FC591}" dt="2024-03-03T00:45:21.544" v="24"/>
          <ac:cxnSpMkLst>
            <pc:docMk/>
            <pc:sldMk cId="744366944" sldId="269"/>
            <ac:cxnSpMk id="10" creationId="{79CD69B1-E107-C63E-1271-275AB4A2003A}"/>
          </ac:cxnSpMkLst>
        </pc:cxnChg>
        <pc:cxnChg chg="del mod">
          <ac:chgData name="Arpan Biswas" userId="06a5c99d6b76f42c" providerId="LiveId" clId="{A9199A69-9ED8-4965-91BD-2295881FC591}" dt="2024-03-03T00:44:34.291" v="23" actId="478"/>
          <ac:cxnSpMkLst>
            <pc:docMk/>
            <pc:sldMk cId="744366944" sldId="269"/>
            <ac:cxnSpMk id="14" creationId="{6A502BEA-4625-9781-5742-8567F56A1AC9}"/>
          </ac:cxnSpMkLst>
        </pc:cxnChg>
        <pc:cxnChg chg="del mod">
          <ac:chgData name="Arpan Biswas" userId="06a5c99d6b76f42c" providerId="LiveId" clId="{A9199A69-9ED8-4965-91BD-2295881FC591}" dt="2024-03-03T00:44:34.291" v="23" actId="478"/>
          <ac:cxnSpMkLst>
            <pc:docMk/>
            <pc:sldMk cId="744366944" sldId="269"/>
            <ac:cxnSpMk id="15" creationId="{E473EFC1-BE99-5A67-0BB0-029CA4CF8908}"/>
          </ac:cxnSpMkLst>
        </pc:cxnChg>
        <pc:cxnChg chg="del mod">
          <ac:chgData name="Arpan Biswas" userId="06a5c99d6b76f42c" providerId="LiveId" clId="{A9199A69-9ED8-4965-91BD-2295881FC591}" dt="2024-03-03T00:44:34.291" v="23" actId="478"/>
          <ac:cxnSpMkLst>
            <pc:docMk/>
            <pc:sldMk cId="744366944" sldId="269"/>
            <ac:cxnSpMk id="16" creationId="{2B51160A-06C2-D58E-87E5-F22CEE33C0AC}"/>
          </ac:cxnSpMkLst>
        </pc:cxnChg>
        <pc:cxnChg chg="add mod">
          <ac:chgData name="Arpan Biswas" userId="06a5c99d6b76f42c" providerId="LiveId" clId="{A9199A69-9ED8-4965-91BD-2295881FC591}" dt="2024-03-03T00:45:21.544" v="24"/>
          <ac:cxnSpMkLst>
            <pc:docMk/>
            <pc:sldMk cId="744366944" sldId="269"/>
            <ac:cxnSpMk id="21" creationId="{2D5C3139-E57F-202C-A4DD-23EB9787A57B}"/>
          </ac:cxnSpMkLst>
        </pc:cxnChg>
        <pc:cxnChg chg="add mod">
          <ac:chgData name="Arpan Biswas" userId="06a5c99d6b76f42c" providerId="LiveId" clId="{A9199A69-9ED8-4965-91BD-2295881FC591}" dt="2024-03-03T00:45:37.205" v="25" actId="1076"/>
          <ac:cxnSpMkLst>
            <pc:docMk/>
            <pc:sldMk cId="744366944" sldId="269"/>
            <ac:cxnSpMk id="24" creationId="{815064AB-4FD5-4D73-37BD-8F138CE4155D}"/>
          </ac:cxnSpMkLst>
        </pc:cxnChg>
        <pc:cxnChg chg="add mod">
          <ac:chgData name="Arpan Biswas" userId="06a5c99d6b76f42c" providerId="LiveId" clId="{A9199A69-9ED8-4965-91BD-2295881FC591}" dt="2024-03-03T00:45:37.205" v="25" actId="1076"/>
          <ac:cxnSpMkLst>
            <pc:docMk/>
            <pc:sldMk cId="744366944" sldId="269"/>
            <ac:cxnSpMk id="26" creationId="{CFB7783B-92F9-AC84-AA56-EBC7C2074C65}"/>
          </ac:cxnSpMkLst>
        </pc:cxnChg>
        <pc:cxnChg chg="add mod">
          <ac:chgData name="Arpan Biswas" userId="06a5c99d6b76f42c" providerId="LiveId" clId="{A9199A69-9ED8-4965-91BD-2295881FC591}" dt="2024-03-03T00:45:44.831" v="27" actId="14100"/>
          <ac:cxnSpMkLst>
            <pc:docMk/>
            <pc:sldMk cId="744366944" sldId="269"/>
            <ac:cxnSpMk id="29" creationId="{7D357BA9-E204-12AF-FBBE-E0B0E8931D92}"/>
          </ac:cxnSpMkLst>
        </pc:cxnChg>
        <pc:cxnChg chg="add mod">
          <ac:chgData name="Arpan Biswas" userId="06a5c99d6b76f42c" providerId="LiveId" clId="{A9199A69-9ED8-4965-91BD-2295881FC591}" dt="2024-03-03T00:45:37.205" v="25" actId="1076"/>
          <ac:cxnSpMkLst>
            <pc:docMk/>
            <pc:sldMk cId="744366944" sldId="269"/>
            <ac:cxnSpMk id="31" creationId="{36E48292-A683-69F1-09FD-8F62FBB04F73}"/>
          </ac:cxnSpMkLst>
        </pc:cxnChg>
      </pc:sldChg>
      <pc:sldChg chg="addSp delSp modSp mod">
        <pc:chgData name="Arpan Biswas" userId="06a5c99d6b76f42c" providerId="LiveId" clId="{A9199A69-9ED8-4965-91BD-2295881FC591}" dt="2024-03-03T00:46:47.537" v="33" actId="14100"/>
        <pc:sldMkLst>
          <pc:docMk/>
          <pc:sldMk cId="142438591" sldId="270"/>
        </pc:sldMkLst>
        <pc:spChg chg="add mod">
          <ac:chgData name="Arpan Biswas" userId="06a5c99d6b76f42c" providerId="LiveId" clId="{A9199A69-9ED8-4965-91BD-2295881FC591}" dt="2024-03-03T00:46:21.635" v="29"/>
          <ac:spMkLst>
            <pc:docMk/>
            <pc:sldMk cId="142438591" sldId="270"/>
            <ac:spMk id="5" creationId="{47BA36C1-A010-CED6-13D3-70B530798971}"/>
          </ac:spMkLst>
        </pc:spChg>
        <pc:spChg chg="add mod">
          <ac:chgData name="Arpan Biswas" userId="06a5c99d6b76f42c" providerId="LiveId" clId="{A9199A69-9ED8-4965-91BD-2295881FC591}" dt="2024-03-03T00:46:21.635" v="29"/>
          <ac:spMkLst>
            <pc:docMk/>
            <pc:sldMk cId="142438591" sldId="270"/>
            <ac:spMk id="6" creationId="{82A5BF1D-42AC-F509-8602-E03EFC8638D9}"/>
          </ac:spMkLst>
        </pc:spChg>
        <pc:spChg chg="del">
          <ac:chgData name="Arpan Biswas" userId="06a5c99d6b76f42c" providerId="LiveId" clId="{A9199A69-9ED8-4965-91BD-2295881FC591}" dt="2024-03-03T00:46:10.522" v="28" actId="478"/>
          <ac:spMkLst>
            <pc:docMk/>
            <pc:sldMk cId="142438591" sldId="270"/>
            <ac:spMk id="8" creationId="{EAE3175C-AD52-154E-3B9C-BA8AC8A60B79}"/>
          </ac:spMkLst>
        </pc:spChg>
        <pc:spChg chg="del">
          <ac:chgData name="Arpan Biswas" userId="06a5c99d6b76f42c" providerId="LiveId" clId="{A9199A69-9ED8-4965-91BD-2295881FC591}" dt="2024-03-03T00:46:10.522" v="28" actId="478"/>
          <ac:spMkLst>
            <pc:docMk/>
            <pc:sldMk cId="142438591" sldId="270"/>
            <ac:spMk id="11" creationId="{19251A1D-0BC9-6BA7-AFCE-2CE759E1BA92}"/>
          </ac:spMkLst>
        </pc:spChg>
        <pc:spChg chg="del">
          <ac:chgData name="Arpan Biswas" userId="06a5c99d6b76f42c" providerId="LiveId" clId="{A9199A69-9ED8-4965-91BD-2295881FC591}" dt="2024-03-03T00:46:10.522" v="28" actId="478"/>
          <ac:spMkLst>
            <pc:docMk/>
            <pc:sldMk cId="142438591" sldId="270"/>
            <ac:spMk id="12" creationId="{A4FCA725-4A0F-60F1-AC17-8750B67C4A72}"/>
          </ac:spMkLst>
        </pc:spChg>
        <pc:spChg chg="del">
          <ac:chgData name="Arpan Biswas" userId="06a5c99d6b76f42c" providerId="LiveId" clId="{A9199A69-9ED8-4965-91BD-2295881FC591}" dt="2024-03-03T00:46:10.522" v="28" actId="478"/>
          <ac:spMkLst>
            <pc:docMk/>
            <pc:sldMk cId="142438591" sldId="270"/>
            <ac:spMk id="13" creationId="{AB9568FB-9086-847D-1D76-8C76093C077B}"/>
          </ac:spMkLst>
        </pc:spChg>
        <pc:spChg chg="add mod">
          <ac:chgData name="Arpan Biswas" userId="06a5c99d6b76f42c" providerId="LiveId" clId="{A9199A69-9ED8-4965-91BD-2295881FC591}" dt="2024-03-03T00:46:21.635" v="29"/>
          <ac:spMkLst>
            <pc:docMk/>
            <pc:sldMk cId="142438591" sldId="270"/>
            <ac:spMk id="16" creationId="{A72F1DE8-18E5-675F-E67D-614E88DEDCFA}"/>
          </ac:spMkLst>
        </pc:spChg>
        <pc:spChg chg="del">
          <ac:chgData name="Arpan Biswas" userId="06a5c99d6b76f42c" providerId="LiveId" clId="{A9199A69-9ED8-4965-91BD-2295881FC591}" dt="2024-03-03T00:46:10.522" v="28" actId="478"/>
          <ac:spMkLst>
            <pc:docMk/>
            <pc:sldMk cId="142438591" sldId="270"/>
            <ac:spMk id="19" creationId="{B743EF39-A7F7-15B1-66B9-DED9984261EA}"/>
          </ac:spMkLst>
        </pc:spChg>
        <pc:spChg chg="del">
          <ac:chgData name="Arpan Biswas" userId="06a5c99d6b76f42c" providerId="LiveId" clId="{A9199A69-9ED8-4965-91BD-2295881FC591}" dt="2024-03-03T00:46:10.522" v="28" actId="478"/>
          <ac:spMkLst>
            <pc:docMk/>
            <pc:sldMk cId="142438591" sldId="270"/>
            <ac:spMk id="20" creationId="{B87AEE53-26DF-112B-09B8-410E7716BB17}"/>
          </ac:spMkLst>
        </pc:spChg>
        <pc:spChg chg="del">
          <ac:chgData name="Arpan Biswas" userId="06a5c99d6b76f42c" providerId="LiveId" clId="{A9199A69-9ED8-4965-91BD-2295881FC591}" dt="2024-03-03T00:46:10.522" v="28" actId="478"/>
          <ac:spMkLst>
            <pc:docMk/>
            <pc:sldMk cId="142438591" sldId="270"/>
            <ac:spMk id="21" creationId="{DF6405FF-8860-7875-CB0E-01C1CAA09A35}"/>
          </ac:spMkLst>
        </pc:spChg>
        <pc:spChg chg="add mod">
          <ac:chgData name="Arpan Biswas" userId="06a5c99d6b76f42c" providerId="LiveId" clId="{A9199A69-9ED8-4965-91BD-2295881FC591}" dt="2024-03-03T00:46:21.635" v="29"/>
          <ac:spMkLst>
            <pc:docMk/>
            <pc:sldMk cId="142438591" sldId="270"/>
            <ac:spMk id="24" creationId="{204F5E08-BE69-D4F4-9E22-700CF19CD206}"/>
          </ac:spMkLst>
        </pc:spChg>
        <pc:spChg chg="add mod">
          <ac:chgData name="Arpan Biswas" userId="06a5c99d6b76f42c" providerId="LiveId" clId="{A9199A69-9ED8-4965-91BD-2295881FC591}" dt="2024-03-03T00:46:21.635" v="29"/>
          <ac:spMkLst>
            <pc:docMk/>
            <pc:sldMk cId="142438591" sldId="270"/>
            <ac:spMk id="25" creationId="{AC131AEA-BB91-CE2D-F82D-1FC6712E8DC5}"/>
          </ac:spMkLst>
        </pc:spChg>
        <pc:spChg chg="add mod">
          <ac:chgData name="Arpan Biswas" userId="06a5c99d6b76f42c" providerId="LiveId" clId="{A9199A69-9ED8-4965-91BD-2295881FC591}" dt="2024-03-03T00:46:21.635" v="29"/>
          <ac:spMkLst>
            <pc:docMk/>
            <pc:sldMk cId="142438591" sldId="270"/>
            <ac:spMk id="28" creationId="{CF2EF5AB-D839-8435-6AC3-82849064D8AB}"/>
          </ac:spMkLst>
        </pc:spChg>
        <pc:spChg chg="add mod">
          <ac:chgData name="Arpan Biswas" userId="06a5c99d6b76f42c" providerId="LiveId" clId="{A9199A69-9ED8-4965-91BD-2295881FC591}" dt="2024-03-03T00:46:21.635" v="29"/>
          <ac:spMkLst>
            <pc:docMk/>
            <pc:sldMk cId="142438591" sldId="270"/>
            <ac:spMk id="30" creationId="{AC7512DF-BB1A-9E48-1CAC-2D3F145616C9}"/>
          </ac:spMkLst>
        </pc:spChg>
        <pc:spChg chg="add mod">
          <ac:chgData name="Arpan Biswas" userId="06a5c99d6b76f42c" providerId="LiveId" clId="{A9199A69-9ED8-4965-91BD-2295881FC591}" dt="2024-03-03T00:46:21.635" v="29"/>
          <ac:spMkLst>
            <pc:docMk/>
            <pc:sldMk cId="142438591" sldId="270"/>
            <ac:spMk id="32" creationId="{FCAB0B96-7BED-6C5F-9463-AB7E34F5B043}"/>
          </ac:spMkLst>
        </pc:spChg>
        <pc:spChg chg="add mod">
          <ac:chgData name="Arpan Biswas" userId="06a5c99d6b76f42c" providerId="LiveId" clId="{A9199A69-9ED8-4965-91BD-2295881FC591}" dt="2024-03-03T00:46:32.483" v="30" actId="1076"/>
          <ac:spMkLst>
            <pc:docMk/>
            <pc:sldMk cId="142438591" sldId="270"/>
            <ac:spMk id="33" creationId="{964F74A8-CA82-11FE-EF27-3E11F288630C}"/>
          </ac:spMkLst>
        </pc:spChg>
        <pc:spChg chg="add mod">
          <ac:chgData name="Arpan Biswas" userId="06a5c99d6b76f42c" providerId="LiveId" clId="{A9199A69-9ED8-4965-91BD-2295881FC591}" dt="2024-03-03T00:46:43.847" v="32" actId="1076"/>
          <ac:spMkLst>
            <pc:docMk/>
            <pc:sldMk cId="142438591" sldId="270"/>
            <ac:spMk id="34" creationId="{80818672-0F8F-9620-C4FC-A3E07E66017E}"/>
          </ac:spMkLst>
        </pc:spChg>
        <pc:picChg chg="add mod">
          <ac:chgData name="Arpan Biswas" userId="06a5c99d6b76f42c" providerId="LiveId" clId="{A9199A69-9ED8-4965-91BD-2295881FC591}" dt="2024-03-03T00:46:21.635" v="29"/>
          <ac:picMkLst>
            <pc:docMk/>
            <pc:sldMk cId="142438591" sldId="270"/>
            <ac:picMk id="2" creationId="{F95CC74D-646F-50A6-FD0B-49066938E7EB}"/>
          </ac:picMkLst>
        </pc:picChg>
        <pc:picChg chg="add mod">
          <ac:chgData name="Arpan Biswas" userId="06a5c99d6b76f42c" providerId="LiveId" clId="{A9199A69-9ED8-4965-91BD-2295881FC591}" dt="2024-03-03T00:46:21.635" v="29"/>
          <ac:picMkLst>
            <pc:docMk/>
            <pc:sldMk cId="142438591" sldId="270"/>
            <ac:picMk id="3" creationId="{ABBB82E0-AF2A-7B28-A3E6-4B29D589B551}"/>
          </ac:picMkLst>
        </pc:picChg>
        <pc:picChg chg="add mod">
          <ac:chgData name="Arpan Biswas" userId="06a5c99d6b76f42c" providerId="LiveId" clId="{A9199A69-9ED8-4965-91BD-2295881FC591}" dt="2024-03-03T00:46:21.635" v="29"/>
          <ac:picMkLst>
            <pc:docMk/>
            <pc:sldMk cId="142438591" sldId="270"/>
            <ac:picMk id="7" creationId="{D2CFACB0-901D-C5B8-CE7A-29DF2C5AF58C}"/>
          </ac:picMkLst>
        </pc:picChg>
        <pc:picChg chg="del">
          <ac:chgData name="Arpan Biswas" userId="06a5c99d6b76f42c" providerId="LiveId" clId="{A9199A69-9ED8-4965-91BD-2295881FC591}" dt="2024-03-03T00:46:10.522" v="28" actId="478"/>
          <ac:picMkLst>
            <pc:docMk/>
            <pc:sldMk cId="142438591" sldId="270"/>
            <ac:picMk id="9" creationId="{D8626A73-A13F-8AB7-0B14-72B3C479D544}"/>
          </ac:picMkLst>
        </pc:picChg>
        <pc:picChg chg="del">
          <ac:chgData name="Arpan Biswas" userId="06a5c99d6b76f42c" providerId="LiveId" clId="{A9199A69-9ED8-4965-91BD-2295881FC591}" dt="2024-03-03T00:46:10.522" v="28" actId="478"/>
          <ac:picMkLst>
            <pc:docMk/>
            <pc:sldMk cId="142438591" sldId="270"/>
            <ac:picMk id="10" creationId="{777F3553-986A-6B11-381D-D91803D8D930}"/>
          </ac:picMkLst>
        </pc:picChg>
        <pc:picChg chg="add mod">
          <ac:chgData name="Arpan Biswas" userId="06a5c99d6b76f42c" providerId="LiveId" clId="{A9199A69-9ED8-4965-91BD-2295881FC591}" dt="2024-03-03T00:46:21.635" v="29"/>
          <ac:picMkLst>
            <pc:docMk/>
            <pc:sldMk cId="142438591" sldId="270"/>
            <ac:picMk id="14" creationId="{6B85C18F-A89F-6D44-0B2D-224DFEFF82CC}"/>
          </ac:picMkLst>
        </pc:picChg>
        <pc:picChg chg="add mod">
          <ac:chgData name="Arpan Biswas" userId="06a5c99d6b76f42c" providerId="LiveId" clId="{A9199A69-9ED8-4965-91BD-2295881FC591}" dt="2024-03-03T00:46:21.635" v="29"/>
          <ac:picMkLst>
            <pc:docMk/>
            <pc:sldMk cId="142438591" sldId="270"/>
            <ac:picMk id="15" creationId="{DD9AF83F-F21B-A243-CE67-94BDFC209FFD}"/>
          </ac:picMkLst>
        </pc:picChg>
        <pc:cxnChg chg="add mod">
          <ac:chgData name="Arpan Biswas" userId="06a5c99d6b76f42c" providerId="LiveId" clId="{A9199A69-9ED8-4965-91BD-2295881FC591}" dt="2024-03-03T00:46:21.635" v="29"/>
          <ac:cxnSpMkLst>
            <pc:docMk/>
            <pc:sldMk cId="142438591" sldId="270"/>
            <ac:cxnSpMk id="4" creationId="{BDA9F25B-1102-2D80-D68F-258E7970C632}"/>
          </ac:cxnSpMkLst>
        </pc:cxnChg>
        <pc:cxnChg chg="del">
          <ac:chgData name="Arpan Biswas" userId="06a5c99d6b76f42c" providerId="LiveId" clId="{A9199A69-9ED8-4965-91BD-2295881FC591}" dt="2024-03-03T00:46:10.522" v="28" actId="478"/>
          <ac:cxnSpMkLst>
            <pc:docMk/>
            <pc:sldMk cId="142438591" sldId="270"/>
            <ac:cxnSpMk id="17" creationId="{AFB1CCDD-906B-3010-5340-BEB0B1188A47}"/>
          </ac:cxnSpMkLst>
        </pc:cxnChg>
        <pc:cxnChg chg="del">
          <ac:chgData name="Arpan Biswas" userId="06a5c99d6b76f42c" providerId="LiveId" clId="{A9199A69-9ED8-4965-91BD-2295881FC591}" dt="2024-03-03T00:46:10.522" v="28" actId="478"/>
          <ac:cxnSpMkLst>
            <pc:docMk/>
            <pc:sldMk cId="142438591" sldId="270"/>
            <ac:cxnSpMk id="18" creationId="{9A263211-B61E-42FB-F7F6-A3811290AB15}"/>
          </ac:cxnSpMkLst>
        </pc:cxnChg>
        <pc:cxnChg chg="add mod">
          <ac:chgData name="Arpan Biswas" userId="06a5c99d6b76f42c" providerId="LiveId" clId="{A9199A69-9ED8-4965-91BD-2295881FC591}" dt="2024-03-03T00:46:21.635" v="29"/>
          <ac:cxnSpMkLst>
            <pc:docMk/>
            <pc:sldMk cId="142438591" sldId="270"/>
            <ac:cxnSpMk id="23" creationId="{9A9755A8-25BA-7DFD-43D8-0D034177621F}"/>
          </ac:cxnSpMkLst>
        </pc:cxnChg>
        <pc:cxnChg chg="add mod">
          <ac:chgData name="Arpan Biswas" userId="06a5c99d6b76f42c" providerId="LiveId" clId="{A9199A69-9ED8-4965-91BD-2295881FC591}" dt="2024-03-03T00:46:39.907" v="31" actId="14100"/>
          <ac:cxnSpMkLst>
            <pc:docMk/>
            <pc:sldMk cId="142438591" sldId="270"/>
            <ac:cxnSpMk id="26" creationId="{B9D4CB58-868D-BA72-02A6-2AC6D63D124F}"/>
          </ac:cxnSpMkLst>
        </pc:cxnChg>
        <pc:cxnChg chg="add mod">
          <ac:chgData name="Arpan Biswas" userId="06a5c99d6b76f42c" providerId="LiveId" clId="{A9199A69-9ED8-4965-91BD-2295881FC591}" dt="2024-03-03T00:46:21.635" v="29"/>
          <ac:cxnSpMkLst>
            <pc:docMk/>
            <pc:sldMk cId="142438591" sldId="270"/>
            <ac:cxnSpMk id="27" creationId="{F7647204-6BBB-4188-F011-6BB4439E7355}"/>
          </ac:cxnSpMkLst>
        </pc:cxnChg>
        <pc:cxnChg chg="add mod">
          <ac:chgData name="Arpan Biswas" userId="06a5c99d6b76f42c" providerId="LiveId" clId="{A9199A69-9ED8-4965-91BD-2295881FC591}" dt="2024-03-03T00:46:21.635" v="29"/>
          <ac:cxnSpMkLst>
            <pc:docMk/>
            <pc:sldMk cId="142438591" sldId="270"/>
            <ac:cxnSpMk id="29" creationId="{2083E1F5-F093-5212-6EF7-ABE06B15C41F}"/>
          </ac:cxnSpMkLst>
        </pc:cxnChg>
        <pc:cxnChg chg="add mod">
          <ac:chgData name="Arpan Biswas" userId="06a5c99d6b76f42c" providerId="LiveId" clId="{A9199A69-9ED8-4965-91BD-2295881FC591}" dt="2024-03-03T00:46:47.537" v="33" actId="14100"/>
          <ac:cxnSpMkLst>
            <pc:docMk/>
            <pc:sldMk cId="142438591" sldId="270"/>
            <ac:cxnSpMk id="31" creationId="{9C9BF450-FE9E-2C62-DA3B-C34BA8EDC701}"/>
          </ac:cxnSpMkLst>
        </pc:cxnChg>
      </pc:sldChg>
      <pc:sldChg chg="addSp delSp modSp modAnim">
        <pc:chgData name="Arpan Biswas" userId="06a5c99d6b76f42c" providerId="LiveId" clId="{A9199A69-9ED8-4965-91BD-2295881FC591}" dt="2024-03-03T00:47:29.606" v="35"/>
        <pc:sldMkLst>
          <pc:docMk/>
          <pc:sldMk cId="355920492" sldId="271"/>
        </pc:sldMkLst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2" creationId="{76506256-2B58-CB17-0EEA-2BDABF7F9A32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5" creationId="{17DAB0E1-5A51-CB1F-DF70-EF259B674085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6" creationId="{F07F2CD9-5F04-9479-BFC9-37C76E7F8806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9" creationId="{97DCD5E7-BC99-D161-FBB2-334FF1372CA7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10" creationId="{DD854A9E-03A3-F8D7-C12E-9FE88B8B19B7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14" creationId="{A4AC222B-6694-D1C6-208F-9EDEF2E466EA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15" creationId="{0F0A1DC7-8E2C-EED5-EFA5-482A017A4D96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20" creationId="{A1308601-BE74-FDDD-F9A3-8951CEDDA52F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22" creationId="{1F369E9A-298F-0C22-5264-AA860C799367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23" creationId="{187018C4-CFE5-D2EE-D602-F2FC3A7130DD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25" creationId="{C1613271-BD1A-DC13-6272-6A64E366836E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27" creationId="{8B68D617-90A7-4421-26DA-19F0A85B6466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29" creationId="{EA6546A5-87C6-0FE5-672C-6A0602989109}"/>
          </ac:spMkLst>
        </pc:spChg>
        <pc:spChg chg="del">
          <ac:chgData name="Arpan Biswas" userId="06a5c99d6b76f42c" providerId="LiveId" clId="{A9199A69-9ED8-4965-91BD-2295881FC591}" dt="2024-03-03T00:47:19.458" v="34" actId="478"/>
          <ac:spMkLst>
            <pc:docMk/>
            <pc:sldMk cId="355920492" sldId="271"/>
            <ac:spMk id="30" creationId="{0DAADE77-2D92-A5F7-748E-5AE913EE89F1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32" creationId="{4BE32BBC-FD9F-CE09-9958-9EC6B2642117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34" creationId="{5F8E86B2-D3F4-880A-ED7C-D98BBCE0C1E8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35" creationId="{9A4C8E48-7A90-EA3E-4774-26EEB4B72DAA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37" creationId="{93F09909-2BD6-191A-9F16-94A6348EE77E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40" creationId="{B8657032-6DBA-6AA4-D1BA-EEA63F4A184A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42" creationId="{5616A95D-C542-C8EE-7B08-08DDAF74B069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44" creationId="{F27D51DD-C931-87BC-8DAC-8CB73299942F}"/>
          </ac:spMkLst>
        </pc:spChg>
        <pc:spChg chg="add mod">
          <ac:chgData name="Arpan Biswas" userId="06a5c99d6b76f42c" providerId="LiveId" clId="{A9199A69-9ED8-4965-91BD-2295881FC591}" dt="2024-03-03T00:47:29.606" v="35"/>
          <ac:spMkLst>
            <pc:docMk/>
            <pc:sldMk cId="355920492" sldId="271"/>
            <ac:spMk id="45" creationId="{09D9345C-DB7A-EC04-01A8-26430C8C912C}"/>
          </ac:spMkLst>
        </pc:spChg>
        <pc:picChg chg="del">
          <ac:chgData name="Arpan Biswas" userId="06a5c99d6b76f42c" providerId="LiveId" clId="{A9199A69-9ED8-4965-91BD-2295881FC591}" dt="2024-03-03T00:47:19.458" v="34" actId="478"/>
          <ac:picMkLst>
            <pc:docMk/>
            <pc:sldMk cId="355920492" sldId="271"/>
            <ac:picMk id="3" creationId="{0D39CEF0-C24F-8487-C2BC-D0B5B831E306}"/>
          </ac:picMkLst>
        </pc:picChg>
        <pc:picChg chg="del">
          <ac:chgData name="Arpan Biswas" userId="06a5c99d6b76f42c" providerId="LiveId" clId="{A9199A69-9ED8-4965-91BD-2295881FC591}" dt="2024-03-03T00:47:19.458" v="34" actId="478"/>
          <ac:picMkLst>
            <pc:docMk/>
            <pc:sldMk cId="355920492" sldId="271"/>
            <ac:picMk id="4" creationId="{27DED439-1B67-2273-12B0-533B7D5A1926}"/>
          </ac:picMkLst>
        </pc:picChg>
        <pc:picChg chg="del">
          <ac:chgData name="Arpan Biswas" userId="06a5c99d6b76f42c" providerId="LiveId" clId="{A9199A69-9ED8-4965-91BD-2295881FC591}" dt="2024-03-03T00:47:19.458" v="34" actId="478"/>
          <ac:picMkLst>
            <pc:docMk/>
            <pc:sldMk cId="355920492" sldId="271"/>
            <ac:picMk id="7" creationId="{0809155C-1D4F-3FFB-3638-921169F69283}"/>
          </ac:picMkLst>
        </pc:picChg>
        <pc:picChg chg="add mod">
          <ac:chgData name="Arpan Biswas" userId="06a5c99d6b76f42c" providerId="LiveId" clId="{A9199A69-9ED8-4965-91BD-2295881FC591}" dt="2024-03-03T00:47:29.606" v="35"/>
          <ac:picMkLst>
            <pc:docMk/>
            <pc:sldMk cId="355920492" sldId="271"/>
            <ac:picMk id="8" creationId="{264BF761-9A43-2D16-06FF-EF6F6DAFDD43}"/>
          </ac:picMkLst>
        </pc:picChg>
        <pc:picChg chg="add mod">
          <ac:chgData name="Arpan Biswas" userId="06a5c99d6b76f42c" providerId="LiveId" clId="{A9199A69-9ED8-4965-91BD-2295881FC591}" dt="2024-03-03T00:47:29.606" v="35"/>
          <ac:picMkLst>
            <pc:docMk/>
            <pc:sldMk cId="355920492" sldId="271"/>
            <ac:picMk id="12" creationId="{474754AD-78EF-3397-014A-0D6FB794FDD3}"/>
          </ac:picMkLst>
        </pc:picChg>
        <pc:picChg chg="add mod">
          <ac:chgData name="Arpan Biswas" userId="06a5c99d6b76f42c" providerId="LiveId" clId="{A9199A69-9ED8-4965-91BD-2295881FC591}" dt="2024-03-03T00:47:29.606" v="35"/>
          <ac:picMkLst>
            <pc:docMk/>
            <pc:sldMk cId="355920492" sldId="271"/>
            <ac:picMk id="13" creationId="{3C7AC49C-22E4-C922-ECC7-5D8760492780}"/>
          </ac:picMkLst>
        </pc:picChg>
        <pc:picChg chg="del">
          <ac:chgData name="Arpan Biswas" userId="06a5c99d6b76f42c" providerId="LiveId" clId="{A9199A69-9ED8-4965-91BD-2295881FC591}" dt="2024-03-03T00:47:19.458" v="34" actId="478"/>
          <ac:picMkLst>
            <pc:docMk/>
            <pc:sldMk cId="355920492" sldId="271"/>
            <ac:picMk id="16" creationId="{E749D7D8-722F-2A57-8E70-44575422BE8E}"/>
          </ac:picMkLst>
        </pc:picChg>
        <pc:picChg chg="add mod">
          <ac:chgData name="Arpan Biswas" userId="06a5c99d6b76f42c" providerId="LiveId" clId="{A9199A69-9ED8-4965-91BD-2295881FC591}" dt="2024-03-03T00:47:29.606" v="35"/>
          <ac:picMkLst>
            <pc:docMk/>
            <pc:sldMk cId="355920492" sldId="271"/>
            <ac:picMk id="17" creationId="{3794CEC2-F32E-5717-2BD1-72387708987C}"/>
          </ac:picMkLst>
        </pc:picChg>
        <pc:picChg chg="add mod">
          <ac:chgData name="Arpan Biswas" userId="06a5c99d6b76f42c" providerId="LiveId" clId="{A9199A69-9ED8-4965-91BD-2295881FC591}" dt="2024-03-03T00:47:29.606" v="35"/>
          <ac:picMkLst>
            <pc:docMk/>
            <pc:sldMk cId="355920492" sldId="271"/>
            <ac:picMk id="18" creationId="{728EF6DC-ECFB-B206-F1D2-50101CA309FC}"/>
          </ac:picMkLst>
        </pc:picChg>
        <pc:picChg chg="del">
          <ac:chgData name="Arpan Biswas" userId="06a5c99d6b76f42c" providerId="LiveId" clId="{A9199A69-9ED8-4965-91BD-2295881FC591}" dt="2024-03-03T00:47:19.458" v="34" actId="478"/>
          <ac:picMkLst>
            <pc:docMk/>
            <pc:sldMk cId="355920492" sldId="271"/>
            <ac:picMk id="24" creationId="{456E22B8-C59B-1088-27DF-F2643593D43D}"/>
          </ac:picMkLst>
        </pc:picChg>
        <pc:picChg chg="del">
          <ac:chgData name="Arpan Biswas" userId="06a5c99d6b76f42c" providerId="LiveId" clId="{A9199A69-9ED8-4965-91BD-2295881FC591}" dt="2024-03-03T00:47:19.458" v="34" actId="478"/>
          <ac:picMkLst>
            <pc:docMk/>
            <pc:sldMk cId="355920492" sldId="271"/>
            <ac:picMk id="26" creationId="{518C7CD8-A5D8-ACC9-2D8A-42C9917825E2}"/>
          </ac:picMkLst>
        </pc:picChg>
        <pc:picChg chg="add mod">
          <ac:chgData name="Arpan Biswas" userId="06a5c99d6b76f42c" providerId="LiveId" clId="{A9199A69-9ED8-4965-91BD-2295881FC591}" dt="2024-03-03T00:47:29.606" v="35"/>
          <ac:picMkLst>
            <pc:docMk/>
            <pc:sldMk cId="355920492" sldId="271"/>
            <ac:picMk id="39" creationId="{A0FF41F2-7082-45B4-4443-655610868BB4}"/>
          </ac:picMkLst>
        </pc:picChg>
        <pc:cxnChg chg="add mod">
          <ac:chgData name="Arpan Biswas" userId="06a5c99d6b76f42c" providerId="LiveId" clId="{A9199A69-9ED8-4965-91BD-2295881FC591}" dt="2024-03-03T00:47:29.606" v="35"/>
          <ac:cxnSpMkLst>
            <pc:docMk/>
            <pc:sldMk cId="355920492" sldId="271"/>
            <ac:cxnSpMk id="11" creationId="{5BCCB0C1-AB41-A86B-29A6-CD5958F7B434}"/>
          </ac:cxnSpMkLst>
        </pc:cxnChg>
        <pc:cxnChg chg="add mod">
          <ac:chgData name="Arpan Biswas" userId="06a5c99d6b76f42c" providerId="LiveId" clId="{A9199A69-9ED8-4965-91BD-2295881FC591}" dt="2024-03-03T00:47:29.606" v="35"/>
          <ac:cxnSpMkLst>
            <pc:docMk/>
            <pc:sldMk cId="355920492" sldId="271"/>
            <ac:cxnSpMk id="19" creationId="{6A523183-6204-3DC4-77D1-E4835A6302C3}"/>
          </ac:cxnSpMkLst>
        </pc:cxnChg>
        <pc:cxnChg chg="add mod">
          <ac:chgData name="Arpan Biswas" userId="06a5c99d6b76f42c" providerId="LiveId" clId="{A9199A69-9ED8-4965-91BD-2295881FC591}" dt="2024-03-03T00:47:29.606" v="35"/>
          <ac:cxnSpMkLst>
            <pc:docMk/>
            <pc:sldMk cId="355920492" sldId="271"/>
            <ac:cxnSpMk id="21" creationId="{C838C632-606A-D6C3-C6A7-A55748C5E0A5}"/>
          </ac:cxnSpMkLst>
        </pc:cxnChg>
        <pc:cxnChg chg="del">
          <ac:chgData name="Arpan Biswas" userId="06a5c99d6b76f42c" providerId="LiveId" clId="{A9199A69-9ED8-4965-91BD-2295881FC591}" dt="2024-03-03T00:47:19.458" v="34" actId="478"/>
          <ac:cxnSpMkLst>
            <pc:docMk/>
            <pc:sldMk cId="355920492" sldId="271"/>
            <ac:cxnSpMk id="28" creationId="{9FB31BBC-E303-7430-E4C3-C16D8482F409}"/>
          </ac:cxnSpMkLst>
        </pc:cxnChg>
        <pc:cxnChg chg="add mod">
          <ac:chgData name="Arpan Biswas" userId="06a5c99d6b76f42c" providerId="LiveId" clId="{A9199A69-9ED8-4965-91BD-2295881FC591}" dt="2024-03-03T00:47:29.606" v="35"/>
          <ac:cxnSpMkLst>
            <pc:docMk/>
            <pc:sldMk cId="355920492" sldId="271"/>
            <ac:cxnSpMk id="33" creationId="{23A4E5F6-D003-01CD-428E-AC3D8893A95D}"/>
          </ac:cxnSpMkLst>
        </pc:cxnChg>
        <pc:cxnChg chg="add mod">
          <ac:chgData name="Arpan Biswas" userId="06a5c99d6b76f42c" providerId="LiveId" clId="{A9199A69-9ED8-4965-91BD-2295881FC591}" dt="2024-03-03T00:47:29.606" v="35"/>
          <ac:cxnSpMkLst>
            <pc:docMk/>
            <pc:sldMk cId="355920492" sldId="271"/>
            <ac:cxnSpMk id="36" creationId="{8CA72BC7-6AEF-A709-69E1-A5DA67486D63}"/>
          </ac:cxnSpMkLst>
        </pc:cxnChg>
        <pc:cxnChg chg="add mod">
          <ac:chgData name="Arpan Biswas" userId="06a5c99d6b76f42c" providerId="LiveId" clId="{A9199A69-9ED8-4965-91BD-2295881FC591}" dt="2024-03-03T00:47:29.606" v="35"/>
          <ac:cxnSpMkLst>
            <pc:docMk/>
            <pc:sldMk cId="355920492" sldId="271"/>
            <ac:cxnSpMk id="38" creationId="{B28DE449-6CBC-8CA1-5C73-34C694BC47B5}"/>
          </ac:cxnSpMkLst>
        </pc:cxnChg>
        <pc:cxnChg chg="add mod">
          <ac:chgData name="Arpan Biswas" userId="06a5c99d6b76f42c" providerId="LiveId" clId="{A9199A69-9ED8-4965-91BD-2295881FC591}" dt="2024-03-03T00:47:29.606" v="35"/>
          <ac:cxnSpMkLst>
            <pc:docMk/>
            <pc:sldMk cId="355920492" sldId="271"/>
            <ac:cxnSpMk id="41" creationId="{0D844445-CC52-0430-8FD9-7B28B154006F}"/>
          </ac:cxnSpMkLst>
        </pc:cxnChg>
        <pc:cxnChg chg="add mod">
          <ac:chgData name="Arpan Biswas" userId="06a5c99d6b76f42c" providerId="LiveId" clId="{A9199A69-9ED8-4965-91BD-2295881FC591}" dt="2024-03-03T00:47:29.606" v="35"/>
          <ac:cxnSpMkLst>
            <pc:docMk/>
            <pc:sldMk cId="355920492" sldId="271"/>
            <ac:cxnSpMk id="43" creationId="{63491144-ECFA-0AA9-26BD-B1E7BFC3701A}"/>
          </ac:cxnSpMkLst>
        </pc:cxnChg>
      </pc:sldChg>
      <pc:sldChg chg="addSp delSp modSp mod modAnim">
        <pc:chgData name="Arpan Biswas" userId="06a5c99d6b76f42c" providerId="LiveId" clId="{A9199A69-9ED8-4965-91BD-2295881FC591}" dt="2024-03-03T00:48:03.654" v="39" actId="1076"/>
        <pc:sldMkLst>
          <pc:docMk/>
          <pc:sldMk cId="3973277036" sldId="272"/>
        </pc:sldMkLst>
        <pc:spChg chg="add mod">
          <ac:chgData name="Arpan Biswas" userId="06a5c99d6b76f42c" providerId="LiveId" clId="{A9199A69-9ED8-4965-91BD-2295881FC591}" dt="2024-03-03T00:48:00.702" v="38" actId="1076"/>
          <ac:spMkLst>
            <pc:docMk/>
            <pc:sldMk cId="3973277036" sldId="272"/>
            <ac:spMk id="2" creationId="{46F944B9-1EF8-2544-4C0C-38823BB69F42}"/>
          </ac:spMkLst>
        </pc:spChg>
        <pc:spChg chg="add mod">
          <ac:chgData name="Arpan Biswas" userId="06a5c99d6b76f42c" providerId="LiveId" clId="{A9199A69-9ED8-4965-91BD-2295881FC591}" dt="2024-03-03T00:48:00.702" v="38" actId="1076"/>
          <ac:spMkLst>
            <pc:docMk/>
            <pc:sldMk cId="3973277036" sldId="272"/>
            <ac:spMk id="4" creationId="{7F9AEE04-473F-2DE1-0A3A-658F99B21851}"/>
          </ac:spMkLst>
        </pc:spChg>
        <pc:spChg chg="add mod">
          <ac:chgData name="Arpan Biswas" userId="06a5c99d6b76f42c" providerId="LiveId" clId="{A9199A69-9ED8-4965-91BD-2295881FC591}" dt="2024-03-03T00:48:00.702" v="38" actId="1076"/>
          <ac:spMkLst>
            <pc:docMk/>
            <pc:sldMk cId="3973277036" sldId="272"/>
            <ac:spMk id="6" creationId="{94629D0C-BCF7-834B-EE6A-2220D202AE50}"/>
          </ac:spMkLst>
        </pc:spChg>
        <pc:spChg chg="add mod">
          <ac:chgData name="Arpan Biswas" userId="06a5c99d6b76f42c" providerId="LiveId" clId="{A9199A69-9ED8-4965-91BD-2295881FC591}" dt="2024-03-03T00:48:00.702" v="38" actId="1076"/>
          <ac:spMkLst>
            <pc:docMk/>
            <pc:sldMk cId="3973277036" sldId="272"/>
            <ac:spMk id="7" creationId="{546CEF93-1D5C-7301-5328-D6CBB92A832A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8" creationId="{A5E610CD-F11B-1A30-0A55-486917D567AE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10" creationId="{4BAB9CBA-D996-396B-16F3-4CD083A17A5D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11" creationId="{BBE3078A-1874-8263-E3EC-1BDAFE8D8117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13" creationId="{0055E6B1-879C-F614-9C1A-900F64CA26EA}"/>
          </ac:spMkLst>
        </pc:spChg>
        <pc:spChg chg="add mod">
          <ac:chgData name="Arpan Biswas" userId="06a5c99d6b76f42c" providerId="LiveId" clId="{A9199A69-9ED8-4965-91BD-2295881FC591}" dt="2024-03-03T00:48:00.702" v="38" actId="1076"/>
          <ac:spMkLst>
            <pc:docMk/>
            <pc:sldMk cId="3973277036" sldId="272"/>
            <ac:spMk id="14" creationId="{88A8863D-90D5-D346-C62F-CD2C7108C685}"/>
          </ac:spMkLst>
        </pc:spChg>
        <pc:spChg chg="add mod">
          <ac:chgData name="Arpan Biswas" userId="06a5c99d6b76f42c" providerId="LiveId" clId="{A9199A69-9ED8-4965-91BD-2295881FC591}" dt="2024-03-03T00:48:00.702" v="38" actId="1076"/>
          <ac:spMkLst>
            <pc:docMk/>
            <pc:sldMk cId="3973277036" sldId="272"/>
            <ac:spMk id="16" creationId="{409A3F43-C359-E37F-7394-3FB6A203CE13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19" creationId="{033723B2-5CD7-6242-3747-461E94FF5066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20" creationId="{70AA80F2-BD6D-7FCB-5D45-4AE877BA8E21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21" creationId="{8A1DDA36-13EC-2F80-6AD7-1828D27A850B}"/>
          </ac:spMkLst>
        </pc:spChg>
        <pc:spChg chg="add mod">
          <ac:chgData name="Arpan Biswas" userId="06a5c99d6b76f42c" providerId="LiveId" clId="{A9199A69-9ED8-4965-91BD-2295881FC591}" dt="2024-03-03T00:48:00.702" v="38" actId="1076"/>
          <ac:spMkLst>
            <pc:docMk/>
            <pc:sldMk cId="3973277036" sldId="272"/>
            <ac:spMk id="23" creationId="{EDBCE983-BB4B-B00F-7DF2-814FD6713CCB}"/>
          </ac:spMkLst>
        </pc:spChg>
        <pc:spChg chg="add mod">
          <ac:chgData name="Arpan Biswas" userId="06a5c99d6b76f42c" providerId="LiveId" clId="{A9199A69-9ED8-4965-91BD-2295881FC591}" dt="2024-03-03T00:48:00.702" v="38" actId="1076"/>
          <ac:spMkLst>
            <pc:docMk/>
            <pc:sldMk cId="3973277036" sldId="272"/>
            <ac:spMk id="25" creationId="{DC4D97FB-408B-1EF6-4584-1A37089F02F5}"/>
          </ac:spMkLst>
        </pc:spChg>
        <pc:spChg chg="add mod">
          <ac:chgData name="Arpan Biswas" userId="06a5c99d6b76f42c" providerId="LiveId" clId="{A9199A69-9ED8-4965-91BD-2295881FC591}" dt="2024-03-03T00:48:03.654" v="39" actId="1076"/>
          <ac:spMkLst>
            <pc:docMk/>
            <pc:sldMk cId="3973277036" sldId="272"/>
            <ac:spMk id="26" creationId="{7A346D06-44E8-10B3-9BB3-A647CCF62B9B}"/>
          </ac:spMkLst>
        </pc:spChg>
        <pc:spChg chg="add mod">
          <ac:chgData name="Arpan Biswas" userId="06a5c99d6b76f42c" providerId="LiveId" clId="{A9199A69-9ED8-4965-91BD-2295881FC591}" dt="2024-03-03T00:48:00.702" v="38" actId="1076"/>
          <ac:spMkLst>
            <pc:docMk/>
            <pc:sldMk cId="3973277036" sldId="272"/>
            <ac:spMk id="27" creationId="{6C1FCB39-67B1-13C4-CAC2-10E66C364248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31" creationId="{C33126BC-4B3C-DC87-478E-005C984FBED6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33" creationId="{8B09F2D3-077D-0570-E828-F7311406DFFB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34" creationId="{56750E7C-5A68-9635-95D4-EDAE6DC4DECD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35" creationId="{4A3DE349-DDE0-6F40-54BC-7AA3231677D1}"/>
          </ac:spMkLst>
        </pc:spChg>
        <pc:spChg chg="del">
          <ac:chgData name="Arpan Biswas" userId="06a5c99d6b76f42c" providerId="LiveId" clId="{A9199A69-9ED8-4965-91BD-2295881FC591}" dt="2024-03-03T00:47:42.751" v="36" actId="478"/>
          <ac:spMkLst>
            <pc:docMk/>
            <pc:sldMk cId="3973277036" sldId="272"/>
            <ac:spMk id="38" creationId="{A1968DCF-0946-75A1-48EF-93FBAF13552E}"/>
          </ac:spMkLst>
        </pc:spChg>
        <pc:picChg chg="del">
          <ac:chgData name="Arpan Biswas" userId="06a5c99d6b76f42c" providerId="LiveId" clId="{A9199A69-9ED8-4965-91BD-2295881FC591}" dt="2024-03-03T00:47:42.751" v="36" actId="478"/>
          <ac:picMkLst>
            <pc:docMk/>
            <pc:sldMk cId="3973277036" sldId="272"/>
            <ac:picMk id="9" creationId="{ECCDA19C-3901-8495-C325-6048FE1E12BF}"/>
          </ac:picMkLst>
        </pc:picChg>
        <pc:picChg chg="del">
          <ac:chgData name="Arpan Biswas" userId="06a5c99d6b76f42c" providerId="LiveId" clId="{A9199A69-9ED8-4965-91BD-2295881FC591}" dt="2024-03-03T00:47:42.751" v="36" actId="478"/>
          <ac:picMkLst>
            <pc:docMk/>
            <pc:sldMk cId="3973277036" sldId="272"/>
            <ac:picMk id="12" creationId="{DEB860EF-63DD-214A-AE86-721DEAD5C345}"/>
          </ac:picMkLst>
        </pc:picChg>
        <pc:picChg chg="del">
          <ac:chgData name="Arpan Biswas" userId="06a5c99d6b76f42c" providerId="LiveId" clId="{A9199A69-9ED8-4965-91BD-2295881FC591}" dt="2024-03-03T00:47:42.751" v="36" actId="478"/>
          <ac:picMkLst>
            <pc:docMk/>
            <pc:sldMk cId="3973277036" sldId="272"/>
            <ac:picMk id="17" creationId="{CF9CBF7F-37BF-5144-35C1-27088957844D}"/>
          </ac:picMkLst>
        </pc:picChg>
        <pc:picChg chg="del">
          <ac:chgData name="Arpan Biswas" userId="06a5c99d6b76f42c" providerId="LiveId" clId="{A9199A69-9ED8-4965-91BD-2295881FC591}" dt="2024-03-03T00:47:42.751" v="36" actId="478"/>
          <ac:picMkLst>
            <pc:docMk/>
            <pc:sldMk cId="3973277036" sldId="272"/>
            <ac:picMk id="18" creationId="{BBF57A8D-B226-F3A6-DC21-617C1EB1E216}"/>
          </ac:picMkLst>
        </pc:picChg>
        <pc:picChg chg="del">
          <ac:chgData name="Arpan Biswas" userId="06a5c99d6b76f42c" providerId="LiveId" clId="{A9199A69-9ED8-4965-91BD-2295881FC591}" dt="2024-03-03T00:47:42.751" v="36" actId="478"/>
          <ac:picMkLst>
            <pc:docMk/>
            <pc:sldMk cId="3973277036" sldId="272"/>
            <ac:picMk id="32" creationId="{F541565B-2949-A757-F1CF-F8C2BE8772FC}"/>
          </ac:picMkLst>
        </pc:picChg>
        <pc:picChg chg="del">
          <ac:chgData name="Arpan Biswas" userId="06a5c99d6b76f42c" providerId="LiveId" clId="{A9199A69-9ED8-4965-91BD-2295881FC591}" dt="2024-03-03T00:47:42.751" v="36" actId="478"/>
          <ac:picMkLst>
            <pc:docMk/>
            <pc:sldMk cId="3973277036" sldId="272"/>
            <ac:picMk id="36" creationId="{BA9FE18F-3402-86B9-DCC5-2118DC04D5B5}"/>
          </ac:picMkLst>
        </pc:picChg>
        <pc:picChg chg="del">
          <ac:chgData name="Arpan Biswas" userId="06a5c99d6b76f42c" providerId="LiveId" clId="{A9199A69-9ED8-4965-91BD-2295881FC591}" dt="2024-03-03T00:47:42.751" v="36" actId="478"/>
          <ac:picMkLst>
            <pc:docMk/>
            <pc:sldMk cId="3973277036" sldId="272"/>
            <ac:picMk id="37" creationId="{EA4AFA74-07BA-FF2E-83B3-BE14A075C4BA}"/>
          </ac:picMkLst>
        </pc:picChg>
        <pc:picChg chg="del">
          <ac:chgData name="Arpan Biswas" userId="06a5c99d6b76f42c" providerId="LiveId" clId="{A9199A69-9ED8-4965-91BD-2295881FC591}" dt="2024-03-03T00:47:42.751" v="36" actId="478"/>
          <ac:picMkLst>
            <pc:docMk/>
            <pc:sldMk cId="3973277036" sldId="272"/>
            <ac:picMk id="39" creationId="{AE25F995-49E0-86C3-898D-F82559F7F471}"/>
          </ac:picMkLst>
        </pc:picChg>
        <pc:cxnChg chg="add mod">
          <ac:chgData name="Arpan Biswas" userId="06a5c99d6b76f42c" providerId="LiveId" clId="{A9199A69-9ED8-4965-91BD-2295881FC591}" dt="2024-03-03T00:48:00.702" v="38" actId="1076"/>
          <ac:cxnSpMkLst>
            <pc:docMk/>
            <pc:sldMk cId="3973277036" sldId="272"/>
            <ac:cxnSpMk id="3" creationId="{7BBFB904-E40D-3157-FD34-8192BB5AB05C}"/>
          </ac:cxnSpMkLst>
        </pc:cxnChg>
        <pc:cxnChg chg="add mod">
          <ac:chgData name="Arpan Biswas" userId="06a5c99d6b76f42c" providerId="LiveId" clId="{A9199A69-9ED8-4965-91BD-2295881FC591}" dt="2024-03-03T00:48:00.702" v="38" actId="1076"/>
          <ac:cxnSpMkLst>
            <pc:docMk/>
            <pc:sldMk cId="3973277036" sldId="272"/>
            <ac:cxnSpMk id="5" creationId="{7EF6B081-C32B-5876-EC36-47CFA0BF6345}"/>
          </ac:cxnSpMkLst>
        </pc:cxnChg>
        <pc:cxnChg chg="add mod">
          <ac:chgData name="Arpan Biswas" userId="06a5c99d6b76f42c" providerId="LiveId" clId="{A9199A69-9ED8-4965-91BD-2295881FC591}" dt="2024-03-03T00:48:00.702" v="38" actId="1076"/>
          <ac:cxnSpMkLst>
            <pc:docMk/>
            <pc:sldMk cId="3973277036" sldId="272"/>
            <ac:cxnSpMk id="15" creationId="{159554DC-50E5-B1AE-CCD6-E9492CB6B46D}"/>
          </ac:cxnSpMkLst>
        </pc:cxnChg>
        <pc:cxnChg chg="add mod">
          <ac:chgData name="Arpan Biswas" userId="06a5c99d6b76f42c" providerId="LiveId" clId="{A9199A69-9ED8-4965-91BD-2295881FC591}" dt="2024-03-03T00:48:00.702" v="38" actId="1076"/>
          <ac:cxnSpMkLst>
            <pc:docMk/>
            <pc:sldMk cId="3973277036" sldId="272"/>
            <ac:cxnSpMk id="22" creationId="{DB378104-83B8-41F8-57DC-FC6406A123DE}"/>
          </ac:cxnSpMkLst>
        </pc:cxnChg>
        <pc:cxnChg chg="add mod">
          <ac:chgData name="Arpan Biswas" userId="06a5c99d6b76f42c" providerId="LiveId" clId="{A9199A69-9ED8-4965-91BD-2295881FC591}" dt="2024-03-03T00:48:00.702" v="38" actId="1076"/>
          <ac:cxnSpMkLst>
            <pc:docMk/>
            <pc:sldMk cId="3973277036" sldId="272"/>
            <ac:cxnSpMk id="24" creationId="{331D4C14-CE0D-5BC2-3CCD-82DF98DE1202}"/>
          </ac:cxnSpMkLst>
        </pc:cxnChg>
      </pc:sldChg>
      <pc:sldChg chg="addSp delSp modSp modAnim">
        <pc:chgData name="Arpan Biswas" userId="06a5c99d6b76f42c" providerId="LiveId" clId="{A9199A69-9ED8-4965-91BD-2295881FC591}" dt="2024-03-03T00:48:48.035" v="41"/>
        <pc:sldMkLst>
          <pc:docMk/>
          <pc:sldMk cId="4014652468" sldId="273"/>
        </pc:sldMkLst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2" creationId="{0BF9680C-BCDC-A7E5-7D73-CE616E653B41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5" creationId="{C7387F38-8873-D948-04D2-A10FD0DF44FF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6" creationId="{6EDFAB1E-4DCD-DBE3-DACD-A659CD9B8A22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7" creationId="{922F9590-7328-5019-3543-955B9AAD1975}"/>
          </ac:spMkLst>
        </pc:spChg>
        <pc:spChg chg="add mod">
          <ac:chgData name="Arpan Biswas" userId="06a5c99d6b76f42c" providerId="LiveId" clId="{A9199A69-9ED8-4965-91BD-2295881FC591}" dt="2024-03-03T00:48:48.035" v="41"/>
          <ac:spMkLst>
            <pc:docMk/>
            <pc:sldMk cId="4014652468" sldId="273"/>
            <ac:spMk id="8" creationId="{DB740E28-7E15-B7F6-B3D4-D550BD2D8DF6}"/>
          </ac:spMkLst>
        </pc:spChg>
        <pc:spChg chg="add mod">
          <ac:chgData name="Arpan Biswas" userId="06a5c99d6b76f42c" providerId="LiveId" clId="{A9199A69-9ED8-4965-91BD-2295881FC591}" dt="2024-03-03T00:48:48.035" v="41"/>
          <ac:spMkLst>
            <pc:docMk/>
            <pc:sldMk cId="4014652468" sldId="273"/>
            <ac:spMk id="10" creationId="{AC4326BE-12CB-5B66-2C3C-1BE33E947DD7}"/>
          </ac:spMkLst>
        </pc:spChg>
        <pc:spChg chg="add mod">
          <ac:chgData name="Arpan Biswas" userId="06a5c99d6b76f42c" providerId="LiveId" clId="{A9199A69-9ED8-4965-91BD-2295881FC591}" dt="2024-03-03T00:48:48.035" v="41"/>
          <ac:spMkLst>
            <pc:docMk/>
            <pc:sldMk cId="4014652468" sldId="273"/>
            <ac:spMk id="12" creationId="{3FD9D1FF-504B-0D80-32C3-8405D0FA84B9}"/>
          </ac:spMkLst>
        </pc:spChg>
        <pc:spChg chg="add mod">
          <ac:chgData name="Arpan Biswas" userId="06a5c99d6b76f42c" providerId="LiveId" clId="{A9199A69-9ED8-4965-91BD-2295881FC591}" dt="2024-03-03T00:48:48.035" v="41"/>
          <ac:spMkLst>
            <pc:docMk/>
            <pc:sldMk cId="4014652468" sldId="273"/>
            <ac:spMk id="13" creationId="{3A7B9E97-0190-EA78-8174-25DD2B485529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14" creationId="{B10CABF7-B0DB-7080-AB56-DDFF1B95AB59}"/>
          </ac:spMkLst>
        </pc:spChg>
        <pc:spChg chg="add mod">
          <ac:chgData name="Arpan Biswas" userId="06a5c99d6b76f42c" providerId="LiveId" clId="{A9199A69-9ED8-4965-91BD-2295881FC591}" dt="2024-03-03T00:48:48.035" v="41"/>
          <ac:spMkLst>
            <pc:docMk/>
            <pc:sldMk cId="4014652468" sldId="273"/>
            <ac:spMk id="17" creationId="{39365FBF-5383-11BA-56CF-103F4B5174FD}"/>
          </ac:spMkLst>
        </pc:spChg>
        <pc:spChg chg="add mod">
          <ac:chgData name="Arpan Biswas" userId="06a5c99d6b76f42c" providerId="LiveId" clId="{A9199A69-9ED8-4965-91BD-2295881FC591}" dt="2024-03-03T00:48:48.035" v="41"/>
          <ac:spMkLst>
            <pc:docMk/>
            <pc:sldMk cId="4014652468" sldId="273"/>
            <ac:spMk id="18" creationId="{67DDCABC-851D-6724-70FC-482684CF95A3}"/>
          </ac:spMkLst>
        </pc:spChg>
        <pc:spChg chg="add mod">
          <ac:chgData name="Arpan Biswas" userId="06a5c99d6b76f42c" providerId="LiveId" clId="{A9199A69-9ED8-4965-91BD-2295881FC591}" dt="2024-03-03T00:48:48.035" v="41"/>
          <ac:spMkLst>
            <pc:docMk/>
            <pc:sldMk cId="4014652468" sldId="273"/>
            <ac:spMk id="19" creationId="{CD615CEC-95F8-7E0B-BB34-FB35746FF03E}"/>
          </ac:spMkLst>
        </pc:spChg>
        <pc:spChg chg="add mod">
          <ac:chgData name="Arpan Biswas" userId="06a5c99d6b76f42c" providerId="LiveId" clId="{A9199A69-9ED8-4965-91BD-2295881FC591}" dt="2024-03-03T00:48:48.035" v="41"/>
          <ac:spMkLst>
            <pc:docMk/>
            <pc:sldMk cId="4014652468" sldId="273"/>
            <ac:spMk id="21" creationId="{A56D815C-B4DF-AB51-D248-84BD1CD13B12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22" creationId="{539A41EB-F578-A04A-312A-5380D3C9CDAC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23" creationId="{E1E1322B-BAA7-E4D0-A728-DE95A2544856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26" creationId="{D44A8D3B-FD5E-838F-368D-79F03E223169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27" creationId="{F76E140F-014A-9364-5970-F989EF782DAC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30" creationId="{296B8845-A239-8FE9-7ABE-F3167BBF331B}"/>
          </ac:spMkLst>
        </pc:spChg>
        <pc:spChg chg="add mod">
          <ac:chgData name="Arpan Biswas" userId="06a5c99d6b76f42c" providerId="LiveId" clId="{A9199A69-9ED8-4965-91BD-2295881FC591}" dt="2024-03-03T00:48:48.035" v="41"/>
          <ac:spMkLst>
            <pc:docMk/>
            <pc:sldMk cId="4014652468" sldId="273"/>
            <ac:spMk id="32" creationId="{4B027E51-A979-DD9C-F0E9-E2D7AF38B8A0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40" creationId="{DFEC9B6F-91E5-B04D-E0FA-F05F5D0F7B9C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41" creationId="{E486BB1D-9F30-4A76-44BE-57899872A603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42" creationId="{033ABD4F-F0CF-7338-520A-2093026FB8BA}"/>
          </ac:spMkLst>
        </pc:spChg>
        <pc:spChg chg="del">
          <ac:chgData name="Arpan Biswas" userId="06a5c99d6b76f42c" providerId="LiveId" clId="{A9199A69-9ED8-4965-91BD-2295881FC591}" dt="2024-03-03T00:48:23.866" v="40" actId="478"/>
          <ac:spMkLst>
            <pc:docMk/>
            <pc:sldMk cId="4014652468" sldId="273"/>
            <ac:spMk id="43" creationId="{03F1DB2F-1399-C12D-4032-60C31818E75C}"/>
          </ac:spMkLst>
        </pc:spChg>
        <pc:picChg chg="del">
          <ac:chgData name="Arpan Biswas" userId="06a5c99d6b76f42c" providerId="LiveId" clId="{A9199A69-9ED8-4965-91BD-2295881FC591}" dt="2024-03-03T00:48:23.866" v="40" actId="478"/>
          <ac:picMkLst>
            <pc:docMk/>
            <pc:sldMk cId="4014652468" sldId="273"/>
            <ac:picMk id="3" creationId="{40745D72-C2E6-DCD2-89BF-24BF7679F5FB}"/>
          </ac:picMkLst>
        </pc:picChg>
        <pc:picChg chg="del">
          <ac:chgData name="Arpan Biswas" userId="06a5c99d6b76f42c" providerId="LiveId" clId="{A9199A69-9ED8-4965-91BD-2295881FC591}" dt="2024-03-03T00:48:23.866" v="40" actId="478"/>
          <ac:picMkLst>
            <pc:docMk/>
            <pc:sldMk cId="4014652468" sldId="273"/>
            <ac:picMk id="4" creationId="{3B6059FC-30DA-2359-BE8A-2BF064688856}"/>
          </ac:picMkLst>
        </pc:picChg>
        <pc:picChg chg="del">
          <ac:chgData name="Arpan Biswas" userId="06a5c99d6b76f42c" providerId="LiveId" clId="{A9199A69-9ED8-4965-91BD-2295881FC591}" dt="2024-03-03T00:48:23.866" v="40" actId="478"/>
          <ac:picMkLst>
            <pc:docMk/>
            <pc:sldMk cId="4014652468" sldId="273"/>
            <ac:picMk id="24" creationId="{AD83B31A-0157-DFDD-FF50-C0CA7A43F1AF}"/>
          </ac:picMkLst>
        </pc:picChg>
        <pc:picChg chg="del">
          <ac:chgData name="Arpan Biswas" userId="06a5c99d6b76f42c" providerId="LiveId" clId="{A9199A69-9ED8-4965-91BD-2295881FC591}" dt="2024-03-03T00:48:23.866" v="40" actId="478"/>
          <ac:picMkLst>
            <pc:docMk/>
            <pc:sldMk cId="4014652468" sldId="273"/>
            <ac:picMk id="25" creationId="{665A33A3-52B8-DDD7-C800-F54E674080B8}"/>
          </ac:picMkLst>
        </pc:picChg>
        <pc:cxnChg chg="add mod">
          <ac:chgData name="Arpan Biswas" userId="06a5c99d6b76f42c" providerId="LiveId" clId="{A9199A69-9ED8-4965-91BD-2295881FC591}" dt="2024-03-03T00:48:48.035" v="41"/>
          <ac:cxnSpMkLst>
            <pc:docMk/>
            <pc:sldMk cId="4014652468" sldId="273"/>
            <ac:cxnSpMk id="9" creationId="{7BB48BF8-B460-639A-1D30-977D3F5A79DD}"/>
          </ac:cxnSpMkLst>
        </pc:cxnChg>
        <pc:cxnChg chg="add mod">
          <ac:chgData name="Arpan Biswas" userId="06a5c99d6b76f42c" providerId="LiveId" clId="{A9199A69-9ED8-4965-91BD-2295881FC591}" dt="2024-03-03T00:48:48.035" v="41"/>
          <ac:cxnSpMkLst>
            <pc:docMk/>
            <pc:sldMk cId="4014652468" sldId="273"/>
            <ac:cxnSpMk id="11" creationId="{29A387A6-0EBB-494B-26F9-6D1DD6B2C410}"/>
          </ac:cxnSpMkLst>
        </pc:cxnChg>
        <pc:cxnChg chg="del">
          <ac:chgData name="Arpan Biswas" userId="06a5c99d6b76f42c" providerId="LiveId" clId="{A9199A69-9ED8-4965-91BD-2295881FC591}" dt="2024-03-03T00:48:23.866" v="40" actId="478"/>
          <ac:cxnSpMkLst>
            <pc:docMk/>
            <pc:sldMk cId="4014652468" sldId="273"/>
            <ac:cxnSpMk id="15" creationId="{43AD396C-32B1-A9C2-9AC9-AA393FE67495}"/>
          </ac:cxnSpMkLst>
        </pc:cxnChg>
        <pc:cxnChg chg="del">
          <ac:chgData name="Arpan Biswas" userId="06a5c99d6b76f42c" providerId="LiveId" clId="{A9199A69-9ED8-4965-91BD-2295881FC591}" dt="2024-03-03T00:48:23.866" v="40" actId="478"/>
          <ac:cxnSpMkLst>
            <pc:docMk/>
            <pc:sldMk cId="4014652468" sldId="273"/>
            <ac:cxnSpMk id="16" creationId="{4A4F6BC3-726E-2BDD-D977-D783E35489BD}"/>
          </ac:cxnSpMkLst>
        </pc:cxnChg>
        <pc:cxnChg chg="add mod">
          <ac:chgData name="Arpan Biswas" userId="06a5c99d6b76f42c" providerId="LiveId" clId="{A9199A69-9ED8-4965-91BD-2295881FC591}" dt="2024-03-03T00:48:48.035" v="41"/>
          <ac:cxnSpMkLst>
            <pc:docMk/>
            <pc:sldMk cId="4014652468" sldId="273"/>
            <ac:cxnSpMk id="20" creationId="{46C56AD1-FEB6-ADFC-0AA2-1E878C82A9D5}"/>
          </ac:cxnSpMkLst>
        </pc:cxnChg>
        <pc:cxnChg chg="del">
          <ac:chgData name="Arpan Biswas" userId="06a5c99d6b76f42c" providerId="LiveId" clId="{A9199A69-9ED8-4965-91BD-2295881FC591}" dt="2024-03-03T00:48:23.866" v="40" actId="478"/>
          <ac:cxnSpMkLst>
            <pc:docMk/>
            <pc:sldMk cId="4014652468" sldId="273"/>
            <ac:cxnSpMk id="28" creationId="{EEA396FC-55DC-6E62-B2DD-FBB47AA7C863}"/>
          </ac:cxnSpMkLst>
        </pc:cxnChg>
        <pc:cxnChg chg="del">
          <ac:chgData name="Arpan Biswas" userId="06a5c99d6b76f42c" providerId="LiveId" clId="{A9199A69-9ED8-4965-91BD-2295881FC591}" dt="2024-03-03T00:48:23.866" v="40" actId="478"/>
          <ac:cxnSpMkLst>
            <pc:docMk/>
            <pc:sldMk cId="4014652468" sldId="273"/>
            <ac:cxnSpMk id="29" creationId="{E4ED3706-214F-8595-2E92-3689ED3247E6}"/>
          </ac:cxnSpMkLst>
        </pc:cxnChg>
        <pc:cxnChg chg="add mod">
          <ac:chgData name="Arpan Biswas" userId="06a5c99d6b76f42c" providerId="LiveId" clId="{A9199A69-9ED8-4965-91BD-2295881FC591}" dt="2024-03-03T00:48:48.035" v="41"/>
          <ac:cxnSpMkLst>
            <pc:docMk/>
            <pc:sldMk cId="4014652468" sldId="273"/>
            <ac:cxnSpMk id="31" creationId="{F6AB7447-1EFC-FE90-289A-D3179C737D1F}"/>
          </ac:cxnSpMkLst>
        </pc:cxnChg>
      </pc:sldChg>
      <pc:sldChg chg="addSp delSp modSp">
        <pc:chgData name="Arpan Biswas" userId="06a5c99d6b76f42c" providerId="LiveId" clId="{A9199A69-9ED8-4965-91BD-2295881FC591}" dt="2024-03-03T00:49:15.472" v="43"/>
        <pc:sldMkLst>
          <pc:docMk/>
          <pc:sldMk cId="195756502" sldId="274"/>
        </pc:sldMkLst>
        <pc:spChg chg="add mod">
          <ac:chgData name="Arpan Biswas" userId="06a5c99d6b76f42c" providerId="LiveId" clId="{A9199A69-9ED8-4965-91BD-2295881FC591}" dt="2024-03-03T00:49:15.472" v="43"/>
          <ac:spMkLst>
            <pc:docMk/>
            <pc:sldMk cId="195756502" sldId="274"/>
            <ac:spMk id="2" creationId="{154FE552-08E0-214E-A086-9418AF8941E6}"/>
          </ac:spMkLst>
        </pc:spChg>
        <pc:spChg chg="add mod">
          <ac:chgData name="Arpan Biswas" userId="06a5c99d6b76f42c" providerId="LiveId" clId="{A9199A69-9ED8-4965-91BD-2295881FC591}" dt="2024-03-03T00:49:15.472" v="43"/>
          <ac:spMkLst>
            <pc:docMk/>
            <pc:sldMk cId="195756502" sldId="274"/>
            <ac:spMk id="4" creationId="{03EF178B-0330-FA11-91F6-F529AC1EF6E1}"/>
          </ac:spMkLst>
        </pc:spChg>
        <pc:spChg chg="add mod">
          <ac:chgData name="Arpan Biswas" userId="06a5c99d6b76f42c" providerId="LiveId" clId="{A9199A69-9ED8-4965-91BD-2295881FC591}" dt="2024-03-03T00:49:15.472" v="43"/>
          <ac:spMkLst>
            <pc:docMk/>
            <pc:sldMk cId="195756502" sldId="274"/>
            <ac:spMk id="6" creationId="{2B3FB746-146C-DDE0-2676-4018C12B2F5C}"/>
          </ac:spMkLst>
        </pc:spChg>
        <pc:spChg chg="add mod">
          <ac:chgData name="Arpan Biswas" userId="06a5c99d6b76f42c" providerId="LiveId" clId="{A9199A69-9ED8-4965-91BD-2295881FC591}" dt="2024-03-03T00:49:15.472" v="43"/>
          <ac:spMkLst>
            <pc:docMk/>
            <pc:sldMk cId="195756502" sldId="274"/>
            <ac:spMk id="7" creationId="{0E24F92D-75F4-D74B-AF9F-061847D11A25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8" creationId="{8B1E977D-458B-CA6A-BC31-3744D72C7ED7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10" creationId="{5213A4ED-DB21-21B8-0698-A57B6F0D4A3D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11" creationId="{66093730-C171-E60D-ED86-924F954CF14E}"/>
          </ac:spMkLst>
        </pc:spChg>
        <pc:spChg chg="add mod">
          <ac:chgData name="Arpan Biswas" userId="06a5c99d6b76f42c" providerId="LiveId" clId="{A9199A69-9ED8-4965-91BD-2295881FC591}" dt="2024-03-03T00:49:15.472" v="43"/>
          <ac:spMkLst>
            <pc:docMk/>
            <pc:sldMk cId="195756502" sldId="274"/>
            <ac:spMk id="14" creationId="{052F1CDD-6461-228A-A013-FBF35029AAE9}"/>
          </ac:spMkLst>
        </pc:spChg>
        <pc:spChg chg="add mod">
          <ac:chgData name="Arpan Biswas" userId="06a5c99d6b76f42c" providerId="LiveId" clId="{A9199A69-9ED8-4965-91BD-2295881FC591}" dt="2024-03-03T00:49:15.472" v="43"/>
          <ac:spMkLst>
            <pc:docMk/>
            <pc:sldMk cId="195756502" sldId="274"/>
            <ac:spMk id="15" creationId="{1CB1020A-8E74-37A7-3861-72ED92384D53}"/>
          </ac:spMkLst>
        </pc:spChg>
        <pc:spChg chg="add mod">
          <ac:chgData name="Arpan Biswas" userId="06a5c99d6b76f42c" providerId="LiveId" clId="{A9199A69-9ED8-4965-91BD-2295881FC591}" dt="2024-03-03T00:49:15.472" v="43"/>
          <ac:spMkLst>
            <pc:docMk/>
            <pc:sldMk cId="195756502" sldId="274"/>
            <ac:spMk id="16" creationId="{B165D34C-CA31-F0C7-42D8-FC2FF17D4129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19" creationId="{C9E6E38A-C95F-25DA-E379-52AF23F947BF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20" creationId="{3A0D16E4-46F9-B44A-094C-EC10E1228B6D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21" creationId="{04A1D4AF-F065-4CC6-0FEC-880E331543F0}"/>
          </ac:spMkLst>
        </pc:spChg>
        <pc:spChg chg="add mod">
          <ac:chgData name="Arpan Biswas" userId="06a5c99d6b76f42c" providerId="LiveId" clId="{A9199A69-9ED8-4965-91BD-2295881FC591}" dt="2024-03-03T00:49:15.472" v="43"/>
          <ac:spMkLst>
            <pc:docMk/>
            <pc:sldMk cId="195756502" sldId="274"/>
            <ac:spMk id="22" creationId="{345D4757-7151-0D1B-FB33-DFCE9C3B5296}"/>
          </ac:spMkLst>
        </pc:spChg>
        <pc:spChg chg="add mod">
          <ac:chgData name="Arpan Biswas" userId="06a5c99d6b76f42c" providerId="LiveId" clId="{A9199A69-9ED8-4965-91BD-2295881FC591}" dt="2024-03-03T00:49:15.472" v="43"/>
          <ac:spMkLst>
            <pc:docMk/>
            <pc:sldMk cId="195756502" sldId="274"/>
            <ac:spMk id="24" creationId="{4C02610A-271E-F3EC-71B1-5F307C3A8E91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32" creationId="{8891A128-3A99-C8B1-6F9A-F8E55CDF9927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33" creationId="{A171500C-EAD1-4F94-CF0D-C3FFC30F3927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34" creationId="{C62F56AE-198A-1EF4-FE3F-DAAA9E147C32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35" creationId="{7BE947EF-1AAB-24EA-76B6-8A57ABF13CBA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36" creationId="{E5DEB5EC-E18F-C9E6-4A3E-84B8AA3F3374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37" creationId="{51F001FE-0558-D7D8-18CA-6670770A1B07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38" creationId="{5EB4BE61-E578-D208-038C-5F7846A83DC0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39" creationId="{59D11D6B-5EB9-6D3C-CF71-B61EFC6D4357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46" creationId="{232F08AD-941E-B261-1789-DBC82AE1310B}"/>
          </ac:spMkLst>
        </pc:spChg>
        <pc:spChg chg="del">
          <ac:chgData name="Arpan Biswas" userId="06a5c99d6b76f42c" providerId="LiveId" clId="{A9199A69-9ED8-4965-91BD-2295881FC591}" dt="2024-03-03T00:49:03.083" v="42" actId="478"/>
          <ac:spMkLst>
            <pc:docMk/>
            <pc:sldMk cId="195756502" sldId="274"/>
            <ac:spMk id="47" creationId="{CC9C5EB2-1A81-4AD6-18FB-2ED3147B19A3}"/>
          </ac:spMkLst>
        </pc:spChg>
        <pc:picChg chg="del">
          <ac:chgData name="Arpan Biswas" userId="06a5c99d6b76f42c" providerId="LiveId" clId="{A9199A69-9ED8-4965-91BD-2295881FC591}" dt="2024-03-03T00:49:03.083" v="42" actId="478"/>
          <ac:picMkLst>
            <pc:docMk/>
            <pc:sldMk cId="195756502" sldId="274"/>
            <ac:picMk id="9" creationId="{0742FD48-7CBA-951A-6A10-2BABB987AAFA}"/>
          </ac:picMkLst>
        </pc:picChg>
        <pc:picChg chg="del">
          <ac:chgData name="Arpan Biswas" userId="06a5c99d6b76f42c" providerId="LiveId" clId="{A9199A69-9ED8-4965-91BD-2295881FC591}" dt="2024-03-03T00:49:03.083" v="42" actId="478"/>
          <ac:picMkLst>
            <pc:docMk/>
            <pc:sldMk cId="195756502" sldId="274"/>
            <ac:picMk id="12" creationId="{4647BD07-E619-18C1-C95A-80F92E9D49D5}"/>
          </ac:picMkLst>
        </pc:picChg>
        <pc:picChg chg="del">
          <ac:chgData name="Arpan Biswas" userId="06a5c99d6b76f42c" providerId="LiveId" clId="{A9199A69-9ED8-4965-91BD-2295881FC591}" dt="2024-03-03T00:49:03.083" v="42" actId="478"/>
          <ac:picMkLst>
            <pc:docMk/>
            <pc:sldMk cId="195756502" sldId="274"/>
            <ac:picMk id="13" creationId="{3687C0F6-FD76-A1E9-A551-76D0A3F99246}"/>
          </ac:picMkLst>
        </pc:picChg>
        <pc:picChg chg="del">
          <ac:chgData name="Arpan Biswas" userId="06a5c99d6b76f42c" providerId="LiveId" clId="{A9199A69-9ED8-4965-91BD-2295881FC591}" dt="2024-03-03T00:49:03.083" v="42" actId="478"/>
          <ac:picMkLst>
            <pc:docMk/>
            <pc:sldMk cId="195756502" sldId="274"/>
            <ac:picMk id="17" creationId="{FC358E2E-649F-8AC6-C046-0DE8C0706947}"/>
          </ac:picMkLst>
        </pc:picChg>
        <pc:picChg chg="del">
          <ac:chgData name="Arpan Biswas" userId="06a5c99d6b76f42c" providerId="LiveId" clId="{A9199A69-9ED8-4965-91BD-2295881FC591}" dt="2024-03-03T00:49:03.083" v="42" actId="478"/>
          <ac:picMkLst>
            <pc:docMk/>
            <pc:sldMk cId="195756502" sldId="274"/>
            <ac:picMk id="18" creationId="{F9AC02B7-E7F5-A4AB-BB5F-F2AC466C9F79}"/>
          </ac:picMkLst>
        </pc:picChg>
        <pc:picChg chg="del">
          <ac:chgData name="Arpan Biswas" userId="06a5c99d6b76f42c" providerId="LiveId" clId="{A9199A69-9ED8-4965-91BD-2295881FC591}" dt="2024-03-03T00:49:03.083" v="42" actId="478"/>
          <ac:picMkLst>
            <pc:docMk/>
            <pc:sldMk cId="195756502" sldId="274"/>
            <ac:picMk id="31" creationId="{CD6E3721-22D8-9EAB-62E1-E2921B239010}"/>
          </ac:picMkLst>
        </pc:picChg>
        <pc:cxnChg chg="add mod">
          <ac:chgData name="Arpan Biswas" userId="06a5c99d6b76f42c" providerId="LiveId" clId="{A9199A69-9ED8-4965-91BD-2295881FC591}" dt="2024-03-03T00:49:15.472" v="43"/>
          <ac:cxnSpMkLst>
            <pc:docMk/>
            <pc:sldMk cId="195756502" sldId="274"/>
            <ac:cxnSpMk id="3" creationId="{99772C3D-D94A-E8F6-E1BD-0BE6B9EA254A}"/>
          </ac:cxnSpMkLst>
        </pc:cxnChg>
        <pc:cxnChg chg="add mod">
          <ac:chgData name="Arpan Biswas" userId="06a5c99d6b76f42c" providerId="LiveId" clId="{A9199A69-9ED8-4965-91BD-2295881FC591}" dt="2024-03-03T00:49:15.472" v="43"/>
          <ac:cxnSpMkLst>
            <pc:docMk/>
            <pc:sldMk cId="195756502" sldId="274"/>
            <ac:cxnSpMk id="5" creationId="{F9247228-5CD2-49A4-1DFD-B92CDEB28108}"/>
          </ac:cxnSpMkLst>
        </pc:cxnChg>
        <pc:cxnChg chg="add mod">
          <ac:chgData name="Arpan Biswas" userId="06a5c99d6b76f42c" providerId="LiveId" clId="{A9199A69-9ED8-4965-91BD-2295881FC591}" dt="2024-03-03T00:49:15.472" v="43"/>
          <ac:cxnSpMkLst>
            <pc:docMk/>
            <pc:sldMk cId="195756502" sldId="274"/>
            <ac:cxnSpMk id="23" creationId="{0E58BF5F-656C-FA49-EF58-75E3F4DE0CE8}"/>
          </ac:cxnSpMkLst>
        </pc:cxnChg>
        <pc:cxnChg chg="add mod">
          <ac:chgData name="Arpan Biswas" userId="06a5c99d6b76f42c" providerId="LiveId" clId="{A9199A69-9ED8-4965-91BD-2295881FC591}" dt="2024-03-03T00:49:15.472" v="43"/>
          <ac:cxnSpMkLst>
            <pc:docMk/>
            <pc:sldMk cId="195756502" sldId="274"/>
            <ac:cxnSpMk id="25" creationId="{CB218221-2E57-479B-497D-1A6146B8D914}"/>
          </ac:cxnSpMkLst>
        </pc:cxnChg>
        <pc:cxnChg chg="del">
          <ac:chgData name="Arpan Biswas" userId="06a5c99d6b76f42c" providerId="LiveId" clId="{A9199A69-9ED8-4965-91BD-2295881FC591}" dt="2024-03-03T00:49:03.083" v="42" actId="478"/>
          <ac:cxnSpMkLst>
            <pc:docMk/>
            <pc:sldMk cId="195756502" sldId="274"/>
            <ac:cxnSpMk id="44" creationId="{4F518E4F-7EDB-3A95-0C76-D8B6FAD9E4DE}"/>
          </ac:cxnSpMkLst>
        </pc:cxnChg>
        <pc:cxnChg chg="del">
          <ac:chgData name="Arpan Biswas" userId="06a5c99d6b76f42c" providerId="LiveId" clId="{A9199A69-9ED8-4965-91BD-2295881FC591}" dt="2024-03-03T00:49:03.083" v="42" actId="478"/>
          <ac:cxnSpMkLst>
            <pc:docMk/>
            <pc:sldMk cId="195756502" sldId="274"/>
            <ac:cxnSpMk id="45" creationId="{2666F11E-0EBB-1515-BCCB-47CFE0ABA358}"/>
          </ac:cxnSpMkLst>
        </pc:cxnChg>
      </pc:sldChg>
      <pc:sldChg chg="addSp delSp modSp">
        <pc:chgData name="Arpan Biswas" userId="06a5c99d6b76f42c" providerId="LiveId" clId="{A9199A69-9ED8-4965-91BD-2295881FC591}" dt="2024-03-03T00:49:40.437" v="45"/>
        <pc:sldMkLst>
          <pc:docMk/>
          <pc:sldMk cId="3297826810" sldId="275"/>
        </pc:sldMkLst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2" creationId="{CE9671A3-8AFC-49BE-EE81-0BD4D91105D6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4" creationId="{39FFEC42-441E-3AC6-7CA0-E9F94ED454AD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5" creationId="{65278702-D2F7-273F-FFAB-6BC3E1AA69DD}"/>
          </ac:spMkLst>
        </pc:spChg>
        <pc:spChg chg="add mod">
          <ac:chgData name="Arpan Biswas" userId="06a5c99d6b76f42c" providerId="LiveId" clId="{A9199A69-9ED8-4965-91BD-2295881FC591}" dt="2024-03-03T00:49:40.437" v="45"/>
          <ac:spMkLst>
            <pc:docMk/>
            <pc:sldMk cId="3297826810" sldId="275"/>
            <ac:spMk id="10" creationId="{CA52C6BD-69C9-B6FA-F8C5-A170AFF45F39}"/>
          </ac:spMkLst>
        </pc:spChg>
        <pc:spChg chg="add mod">
          <ac:chgData name="Arpan Biswas" userId="06a5c99d6b76f42c" providerId="LiveId" clId="{A9199A69-9ED8-4965-91BD-2295881FC591}" dt="2024-03-03T00:49:40.437" v="45"/>
          <ac:spMkLst>
            <pc:docMk/>
            <pc:sldMk cId="3297826810" sldId="275"/>
            <ac:spMk id="11" creationId="{18BCF788-5618-2ECF-E08C-916A9A6FD4FB}"/>
          </ac:spMkLst>
        </pc:spChg>
        <pc:spChg chg="add mod">
          <ac:chgData name="Arpan Biswas" userId="06a5c99d6b76f42c" providerId="LiveId" clId="{A9199A69-9ED8-4965-91BD-2295881FC591}" dt="2024-03-03T00:49:40.437" v="45"/>
          <ac:spMkLst>
            <pc:docMk/>
            <pc:sldMk cId="3297826810" sldId="275"/>
            <ac:spMk id="13" creationId="{FDFAC0DC-49D0-EFAD-0DE4-155333085EEC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16" creationId="{713E34B5-7F00-B14F-F671-FE155EB0BB70}"/>
          </ac:spMkLst>
        </pc:spChg>
        <pc:spChg chg="add mod">
          <ac:chgData name="Arpan Biswas" userId="06a5c99d6b76f42c" providerId="LiveId" clId="{A9199A69-9ED8-4965-91BD-2295881FC591}" dt="2024-03-03T00:49:40.437" v="45"/>
          <ac:spMkLst>
            <pc:docMk/>
            <pc:sldMk cId="3297826810" sldId="275"/>
            <ac:spMk id="17" creationId="{BE889C7F-CA38-03F2-4F85-F336391D9BE4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22" creationId="{E8A3AE56-BBD3-FD21-07BF-7B451C40FAD6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23" creationId="{C8CBBBF4-F840-1A85-D953-C208A6AE6C2E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25" creationId="{FCA4D732-4977-C57C-AE85-865DF50DA661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26" creationId="{6D9EBAB1-1BD2-3360-45A2-5274B949A6C0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27" creationId="{8CFCA0E4-04A8-121B-EF76-AA35EA5FD962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28" creationId="{2F30CCAB-18F2-360C-91DF-CBF8E1613BFA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29" creationId="{5F5ED775-8E3D-1803-A795-921A067B1030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30" creationId="{1B99CFFE-3F67-C9F5-016F-2B2CC80BD1E8}"/>
          </ac:spMkLst>
        </pc:spChg>
        <pc:spChg chg="add mod">
          <ac:chgData name="Arpan Biswas" userId="06a5c99d6b76f42c" providerId="LiveId" clId="{A9199A69-9ED8-4965-91BD-2295881FC591}" dt="2024-03-03T00:49:40.437" v="45"/>
          <ac:spMkLst>
            <pc:docMk/>
            <pc:sldMk cId="3297826810" sldId="275"/>
            <ac:spMk id="31" creationId="{5895549D-D1A0-07CD-7DE3-45BDA29B1F5E}"/>
          </ac:spMkLst>
        </pc:spChg>
        <pc:spChg chg="add mod">
          <ac:chgData name="Arpan Biswas" userId="06a5c99d6b76f42c" providerId="LiveId" clId="{A9199A69-9ED8-4965-91BD-2295881FC591}" dt="2024-03-03T00:49:40.437" v="45"/>
          <ac:spMkLst>
            <pc:docMk/>
            <pc:sldMk cId="3297826810" sldId="275"/>
            <ac:spMk id="32" creationId="{FCDE1181-DE12-A632-54AC-549680D09CC3}"/>
          </ac:spMkLst>
        </pc:spChg>
        <pc:spChg chg="add mod">
          <ac:chgData name="Arpan Biswas" userId="06a5c99d6b76f42c" providerId="LiveId" clId="{A9199A69-9ED8-4965-91BD-2295881FC591}" dt="2024-03-03T00:49:40.437" v="45"/>
          <ac:spMkLst>
            <pc:docMk/>
            <pc:sldMk cId="3297826810" sldId="275"/>
            <ac:spMk id="35" creationId="{3C1DC4FE-A642-7D33-E970-60D8606F5E6F}"/>
          </ac:spMkLst>
        </pc:spChg>
        <pc:spChg chg="add mod">
          <ac:chgData name="Arpan Biswas" userId="06a5c99d6b76f42c" providerId="LiveId" clId="{A9199A69-9ED8-4965-91BD-2295881FC591}" dt="2024-03-03T00:49:40.437" v="45"/>
          <ac:spMkLst>
            <pc:docMk/>
            <pc:sldMk cId="3297826810" sldId="275"/>
            <ac:spMk id="36" creationId="{F897C4C8-5176-2985-A4D2-F846AA73D647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40" creationId="{1FD1ACF6-55CC-0668-4B90-8AE3BF8CBFB4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41" creationId="{5DE4CF34-B43D-1523-5B1C-0C6FE1D80DC7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48" creationId="{8AF86D19-E477-7748-3584-2F7043BC7EE6}"/>
          </ac:spMkLst>
        </pc:spChg>
        <pc:spChg chg="del">
          <ac:chgData name="Arpan Biswas" userId="06a5c99d6b76f42c" providerId="LiveId" clId="{A9199A69-9ED8-4965-91BD-2295881FC591}" dt="2024-03-03T00:49:23.192" v="44" actId="478"/>
          <ac:spMkLst>
            <pc:docMk/>
            <pc:sldMk cId="3297826810" sldId="275"/>
            <ac:spMk id="49" creationId="{D8900284-A0B1-E43A-95FC-72DF137EB19B}"/>
          </ac:spMkLst>
        </pc:spChg>
        <pc:picChg chg="del">
          <ac:chgData name="Arpan Biswas" userId="06a5c99d6b76f42c" providerId="LiveId" clId="{A9199A69-9ED8-4965-91BD-2295881FC591}" dt="2024-03-03T00:49:23.192" v="44" actId="478"/>
          <ac:picMkLst>
            <pc:docMk/>
            <pc:sldMk cId="3297826810" sldId="275"/>
            <ac:picMk id="3" creationId="{39244711-8577-E322-EB2B-076E8279485D}"/>
          </ac:picMkLst>
        </pc:picChg>
        <pc:picChg chg="del">
          <ac:chgData name="Arpan Biswas" userId="06a5c99d6b76f42c" providerId="LiveId" clId="{A9199A69-9ED8-4965-91BD-2295881FC591}" dt="2024-03-03T00:49:23.192" v="44" actId="478"/>
          <ac:picMkLst>
            <pc:docMk/>
            <pc:sldMk cId="3297826810" sldId="275"/>
            <ac:picMk id="6" creationId="{0075D07E-7FE3-FAA2-803B-557FF8643A7B}"/>
          </ac:picMkLst>
        </pc:picChg>
        <pc:picChg chg="del">
          <ac:chgData name="Arpan Biswas" userId="06a5c99d6b76f42c" providerId="LiveId" clId="{A9199A69-9ED8-4965-91BD-2295881FC591}" dt="2024-03-03T00:49:23.192" v="44" actId="478"/>
          <ac:picMkLst>
            <pc:docMk/>
            <pc:sldMk cId="3297826810" sldId="275"/>
            <ac:picMk id="7" creationId="{7A5B0792-2075-F027-4B7A-D2C2DF598255}"/>
          </ac:picMkLst>
        </pc:picChg>
        <pc:picChg chg="add mod">
          <ac:chgData name="Arpan Biswas" userId="06a5c99d6b76f42c" providerId="LiveId" clId="{A9199A69-9ED8-4965-91BD-2295881FC591}" dt="2024-03-03T00:49:40.437" v="45"/>
          <ac:picMkLst>
            <pc:docMk/>
            <pc:sldMk cId="3297826810" sldId="275"/>
            <ac:picMk id="8" creationId="{3C851DF9-F690-4552-883D-F1A8E23E70C1}"/>
          </ac:picMkLst>
        </pc:picChg>
        <pc:picChg chg="add mod">
          <ac:chgData name="Arpan Biswas" userId="06a5c99d6b76f42c" providerId="LiveId" clId="{A9199A69-9ED8-4965-91BD-2295881FC591}" dt="2024-03-03T00:49:40.437" v="45"/>
          <ac:picMkLst>
            <pc:docMk/>
            <pc:sldMk cId="3297826810" sldId="275"/>
            <ac:picMk id="9" creationId="{B06064E4-D862-F0A3-7311-A6EEDE4EABB4}"/>
          </ac:picMkLst>
        </pc:picChg>
        <pc:picChg chg="add mod">
          <ac:chgData name="Arpan Biswas" userId="06a5c99d6b76f42c" providerId="LiveId" clId="{A9199A69-9ED8-4965-91BD-2295881FC591}" dt="2024-03-03T00:49:40.437" v="45"/>
          <ac:picMkLst>
            <pc:docMk/>
            <pc:sldMk cId="3297826810" sldId="275"/>
            <ac:picMk id="12" creationId="{F98DACE3-2283-3386-1A30-4E33F89034C9}"/>
          </ac:picMkLst>
        </pc:picChg>
        <pc:picChg chg="del">
          <ac:chgData name="Arpan Biswas" userId="06a5c99d6b76f42c" providerId="LiveId" clId="{A9199A69-9ED8-4965-91BD-2295881FC591}" dt="2024-03-03T00:49:23.192" v="44" actId="478"/>
          <ac:picMkLst>
            <pc:docMk/>
            <pc:sldMk cId="3297826810" sldId="275"/>
            <ac:picMk id="14" creationId="{6DFB100F-A5F3-FA14-D106-A83004AD7822}"/>
          </ac:picMkLst>
        </pc:picChg>
        <pc:picChg chg="del">
          <ac:chgData name="Arpan Biswas" userId="06a5c99d6b76f42c" providerId="LiveId" clId="{A9199A69-9ED8-4965-91BD-2295881FC591}" dt="2024-03-03T00:49:23.192" v="44" actId="478"/>
          <ac:picMkLst>
            <pc:docMk/>
            <pc:sldMk cId="3297826810" sldId="275"/>
            <ac:picMk id="15" creationId="{8AF2CAC1-E826-E68E-46D3-4B72FA101194}"/>
          </ac:picMkLst>
        </pc:picChg>
        <pc:picChg chg="add mod">
          <ac:chgData name="Arpan Biswas" userId="06a5c99d6b76f42c" providerId="LiveId" clId="{A9199A69-9ED8-4965-91BD-2295881FC591}" dt="2024-03-03T00:49:40.437" v="45"/>
          <ac:picMkLst>
            <pc:docMk/>
            <pc:sldMk cId="3297826810" sldId="275"/>
            <ac:picMk id="18" creationId="{932C1E4D-83BA-C51D-4A21-0B7A63E19601}"/>
          </ac:picMkLst>
        </pc:picChg>
        <pc:picChg chg="add mod">
          <ac:chgData name="Arpan Biswas" userId="06a5c99d6b76f42c" providerId="LiveId" clId="{A9199A69-9ED8-4965-91BD-2295881FC591}" dt="2024-03-03T00:49:40.437" v="45"/>
          <ac:picMkLst>
            <pc:docMk/>
            <pc:sldMk cId="3297826810" sldId="275"/>
            <ac:picMk id="19" creationId="{F4EFF77F-05D3-5886-9DD6-0DDBDB02C1F7}"/>
          </ac:picMkLst>
        </pc:picChg>
        <pc:picChg chg="add mod">
          <ac:chgData name="Arpan Biswas" userId="06a5c99d6b76f42c" providerId="LiveId" clId="{A9199A69-9ED8-4965-91BD-2295881FC591}" dt="2024-03-03T00:49:40.437" v="45"/>
          <ac:picMkLst>
            <pc:docMk/>
            <pc:sldMk cId="3297826810" sldId="275"/>
            <ac:picMk id="20" creationId="{DD328F9B-F93A-D5CB-1352-DDE29AC62724}"/>
          </ac:picMkLst>
        </pc:picChg>
        <pc:picChg chg="del">
          <ac:chgData name="Arpan Biswas" userId="06a5c99d6b76f42c" providerId="LiveId" clId="{A9199A69-9ED8-4965-91BD-2295881FC591}" dt="2024-03-03T00:49:23.192" v="44" actId="478"/>
          <ac:picMkLst>
            <pc:docMk/>
            <pc:sldMk cId="3297826810" sldId="275"/>
            <ac:picMk id="24" creationId="{611C5044-C6BB-5A9A-33C5-E5A402305CDC}"/>
          </ac:picMkLst>
        </pc:picChg>
        <pc:picChg chg="add mod">
          <ac:chgData name="Arpan Biswas" userId="06a5c99d6b76f42c" providerId="LiveId" clId="{A9199A69-9ED8-4965-91BD-2295881FC591}" dt="2024-03-03T00:49:40.437" v="45"/>
          <ac:picMkLst>
            <pc:docMk/>
            <pc:sldMk cId="3297826810" sldId="275"/>
            <ac:picMk id="34" creationId="{3485E664-27E9-BF1B-893C-2B86822D5F86}"/>
          </ac:picMkLst>
        </pc:picChg>
        <pc:cxnChg chg="add mod">
          <ac:chgData name="Arpan Biswas" userId="06a5c99d6b76f42c" providerId="LiveId" clId="{A9199A69-9ED8-4965-91BD-2295881FC591}" dt="2024-03-03T00:49:40.437" v="45"/>
          <ac:cxnSpMkLst>
            <pc:docMk/>
            <pc:sldMk cId="3297826810" sldId="275"/>
            <ac:cxnSpMk id="21" creationId="{7CBA98CF-CDA7-564F-FFC5-52EC3F0FB44F}"/>
          </ac:cxnSpMkLst>
        </pc:cxnChg>
        <pc:cxnChg chg="add mod">
          <ac:chgData name="Arpan Biswas" userId="06a5c99d6b76f42c" providerId="LiveId" clId="{A9199A69-9ED8-4965-91BD-2295881FC591}" dt="2024-03-03T00:49:40.437" v="45"/>
          <ac:cxnSpMkLst>
            <pc:docMk/>
            <pc:sldMk cId="3297826810" sldId="275"/>
            <ac:cxnSpMk id="33" creationId="{3ACBE400-D6BC-04BD-0702-B3B0386DC20B}"/>
          </ac:cxnSpMkLst>
        </pc:cxnChg>
        <pc:cxnChg chg="add mod">
          <ac:chgData name="Arpan Biswas" userId="06a5c99d6b76f42c" providerId="LiveId" clId="{A9199A69-9ED8-4965-91BD-2295881FC591}" dt="2024-03-03T00:49:40.437" v="45"/>
          <ac:cxnSpMkLst>
            <pc:docMk/>
            <pc:sldMk cId="3297826810" sldId="275"/>
            <ac:cxnSpMk id="37" creationId="{CB575F45-D5BC-47AD-93F8-37CDACE2882C}"/>
          </ac:cxnSpMkLst>
        </pc:cxnChg>
        <pc:cxnChg chg="del">
          <ac:chgData name="Arpan Biswas" userId="06a5c99d6b76f42c" providerId="LiveId" clId="{A9199A69-9ED8-4965-91BD-2295881FC591}" dt="2024-03-03T00:49:23.192" v="44" actId="478"/>
          <ac:cxnSpMkLst>
            <pc:docMk/>
            <pc:sldMk cId="3297826810" sldId="275"/>
            <ac:cxnSpMk id="42" creationId="{BA089DDA-A1ED-5544-5698-E7C09B94330B}"/>
          </ac:cxnSpMkLst>
        </pc:cxnChg>
        <pc:cxnChg chg="del">
          <ac:chgData name="Arpan Biswas" userId="06a5c99d6b76f42c" providerId="LiveId" clId="{A9199A69-9ED8-4965-91BD-2295881FC591}" dt="2024-03-03T00:49:23.192" v="44" actId="478"/>
          <ac:cxnSpMkLst>
            <pc:docMk/>
            <pc:sldMk cId="3297826810" sldId="275"/>
            <ac:cxnSpMk id="43" creationId="{24B6386E-008B-6945-979C-33259C62A66D}"/>
          </ac:cxnSpMkLst>
        </pc:cxnChg>
      </pc:sldChg>
      <pc:sldChg chg="addSp delSp modSp modAnim">
        <pc:chgData name="Arpan Biswas" userId="06a5c99d6b76f42c" providerId="LiveId" clId="{A9199A69-9ED8-4965-91BD-2295881FC591}" dt="2024-03-03T00:50:01.129" v="47"/>
        <pc:sldMkLst>
          <pc:docMk/>
          <pc:sldMk cId="2130360896" sldId="276"/>
        </pc:sldMkLst>
        <pc:spChg chg="add mod">
          <ac:chgData name="Arpan Biswas" userId="06a5c99d6b76f42c" providerId="LiveId" clId="{A9199A69-9ED8-4965-91BD-2295881FC591}" dt="2024-03-03T00:50:01.129" v="47"/>
          <ac:spMkLst>
            <pc:docMk/>
            <pc:sldMk cId="2130360896" sldId="276"/>
            <ac:spMk id="2" creationId="{F68FD3FF-6CDD-F759-86E8-0C3D06E92965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8" creationId="{621A266A-C428-CD68-2768-0B3C191D84CB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10" creationId="{E1269F86-20DE-2468-887D-4E3C449E017F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11" creationId="{9B551D86-FD5A-0F7C-128B-7BBDEC3A3B05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12" creationId="{D8EA46BE-F8AC-A9D5-59AF-1BA30F2123B3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20" creationId="{308F1C10-D977-51D1-EFDF-E3B8921A52D2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21" creationId="{155B309F-FE84-EC6D-C654-5893B7C11C31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31" creationId="{D85959B5-8E35-6D33-CB5E-9F6C185A2D10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32" creationId="{88E0912F-AF01-03E1-C250-2AB354C1A8DB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33" creationId="{24CA901B-06E9-98E9-658F-8398C1EBB697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34" creationId="{13DFF9F1-E786-932F-A873-48FFFE4D5E9A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36" creationId="{ED9A6B6A-9A30-0D24-F67B-D03DFE48B82E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37" creationId="{CCED2770-09CC-3CC1-1109-D29175568F07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39" creationId="{47CDC555-AB11-BC10-BF80-B93CB0AAB453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44" creationId="{ADF2C1DD-43CB-0133-C09E-CB5C1CD1817A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45" creationId="{BD53EDA7-11F4-4197-D21F-6F6BD5292302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46" creationId="{973987CF-F84D-1602-9E60-A7FF2CE7586C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47" creationId="{B902E609-3979-F902-DEB8-433D8F77618E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50" creationId="{C86FC764-1C9F-C8E4-1D5F-937C074DB596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51" creationId="{35BC4442-AAFF-77F7-D23E-EDAD148C58FA}"/>
          </ac:spMkLst>
        </pc:spChg>
        <pc:spChg chg="del">
          <ac:chgData name="Arpan Biswas" userId="06a5c99d6b76f42c" providerId="LiveId" clId="{A9199A69-9ED8-4965-91BD-2295881FC591}" dt="2024-03-03T00:49:49.999" v="46" actId="478"/>
          <ac:spMkLst>
            <pc:docMk/>
            <pc:sldMk cId="2130360896" sldId="276"/>
            <ac:spMk id="52" creationId="{3BAE7E2D-1287-31AD-4C8B-8E2A9A0F7D8A}"/>
          </ac:spMkLst>
        </pc:spChg>
        <pc:picChg chg="add mod">
          <ac:chgData name="Arpan Biswas" userId="06a5c99d6b76f42c" providerId="LiveId" clId="{A9199A69-9ED8-4965-91BD-2295881FC591}" dt="2024-03-03T00:50:01.129" v="47"/>
          <ac:picMkLst>
            <pc:docMk/>
            <pc:sldMk cId="2130360896" sldId="276"/>
            <ac:picMk id="3" creationId="{562D8D15-9E9F-57C8-18D2-3879D9ED3FCF}"/>
          </ac:picMkLst>
        </pc:picChg>
        <pc:picChg chg="del">
          <ac:chgData name="Arpan Biswas" userId="06a5c99d6b76f42c" providerId="LiveId" clId="{A9199A69-9ED8-4965-91BD-2295881FC591}" dt="2024-03-03T00:49:49.999" v="46" actId="478"/>
          <ac:picMkLst>
            <pc:docMk/>
            <pc:sldMk cId="2130360896" sldId="276"/>
            <ac:picMk id="9" creationId="{7D3B11BF-9A69-FA38-D68F-30D172327B90}"/>
          </ac:picMkLst>
        </pc:picChg>
        <pc:picChg chg="del">
          <ac:chgData name="Arpan Biswas" userId="06a5c99d6b76f42c" providerId="LiveId" clId="{A9199A69-9ED8-4965-91BD-2295881FC591}" dt="2024-03-03T00:49:49.999" v="46" actId="478"/>
          <ac:picMkLst>
            <pc:docMk/>
            <pc:sldMk cId="2130360896" sldId="276"/>
            <ac:picMk id="13" creationId="{883B1910-F465-9218-FA82-491927F992B7}"/>
          </ac:picMkLst>
        </pc:picChg>
        <pc:picChg chg="del">
          <ac:chgData name="Arpan Biswas" userId="06a5c99d6b76f42c" providerId="LiveId" clId="{A9199A69-9ED8-4965-91BD-2295881FC591}" dt="2024-03-03T00:49:49.999" v="46" actId="478"/>
          <ac:picMkLst>
            <pc:docMk/>
            <pc:sldMk cId="2130360896" sldId="276"/>
            <ac:picMk id="17" creationId="{B0ABBFF2-54E2-2736-E3FA-048FBF617022}"/>
          </ac:picMkLst>
        </pc:picChg>
        <pc:picChg chg="del">
          <ac:chgData name="Arpan Biswas" userId="06a5c99d6b76f42c" providerId="LiveId" clId="{A9199A69-9ED8-4965-91BD-2295881FC591}" dt="2024-03-03T00:49:49.999" v="46" actId="478"/>
          <ac:picMkLst>
            <pc:docMk/>
            <pc:sldMk cId="2130360896" sldId="276"/>
            <ac:picMk id="18" creationId="{CC233475-6ADB-C7D5-DBFF-D06665657B89}"/>
          </ac:picMkLst>
        </pc:picChg>
        <pc:picChg chg="del">
          <ac:chgData name="Arpan Biswas" userId="06a5c99d6b76f42c" providerId="LiveId" clId="{A9199A69-9ED8-4965-91BD-2295881FC591}" dt="2024-03-03T00:49:49.999" v="46" actId="478"/>
          <ac:picMkLst>
            <pc:docMk/>
            <pc:sldMk cId="2130360896" sldId="276"/>
            <ac:picMk id="19" creationId="{9A13B1C9-91EB-3943-49C6-15257343476C}"/>
          </ac:picMkLst>
        </pc:picChg>
        <pc:picChg chg="del">
          <ac:chgData name="Arpan Biswas" userId="06a5c99d6b76f42c" providerId="LiveId" clId="{A9199A69-9ED8-4965-91BD-2295881FC591}" dt="2024-03-03T00:49:49.999" v="46" actId="478"/>
          <ac:picMkLst>
            <pc:docMk/>
            <pc:sldMk cId="2130360896" sldId="276"/>
            <ac:picMk id="35" creationId="{9687B337-74C2-0D23-4888-BB84B6D478ED}"/>
          </ac:picMkLst>
        </pc:picChg>
        <pc:picChg chg="del">
          <ac:chgData name="Arpan Biswas" userId="06a5c99d6b76f42c" providerId="LiveId" clId="{A9199A69-9ED8-4965-91BD-2295881FC591}" dt="2024-03-03T00:49:49.999" v="46" actId="478"/>
          <ac:picMkLst>
            <pc:docMk/>
            <pc:sldMk cId="2130360896" sldId="276"/>
            <ac:picMk id="38" creationId="{91544B4A-41FF-106E-DE63-A2D81E654E21}"/>
          </ac:picMkLst>
        </pc:picChg>
      </pc:sldChg>
      <pc:sldChg chg="addSp delSp modSp mod modAnim">
        <pc:chgData name="Arpan Biswas" userId="06a5c99d6b76f42c" providerId="LiveId" clId="{A9199A69-9ED8-4965-91BD-2295881FC591}" dt="2024-03-03T00:50:27.222" v="50" actId="14100"/>
        <pc:sldMkLst>
          <pc:docMk/>
          <pc:sldMk cId="987177076" sldId="277"/>
        </pc:sldMkLst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2" creationId="{31A46649-3475-33A0-66EC-9A99D664996B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3" creationId="{1E1B7B64-2D08-8F2F-6A1D-2F19C38D2980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5" creationId="{A88782FD-9C5A-2202-06D4-FA353F91FD32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7" creationId="{F3FA8C67-9DCE-F24C-BF7D-EDF555001978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8" creationId="{1EDC3548-BEA5-401A-28EA-4A54ECCAF846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12" creationId="{9D418FB8-D319-E3C7-3C91-D6EB1E8733F5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13" creationId="{16E2569C-9276-4D3C-B313-6B0ED2675B5B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15" creationId="{5FCDC7C1-9BC8-F22C-9BFF-E65840C984B7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16" creationId="{C2194C9B-4BA2-F2E2-93C2-F9D99B767567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20" creationId="{2F2CF8D5-0AD3-E72E-02A1-4A4E72A8C2F0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21" creationId="{2093B73D-EBF8-A6A3-3A9F-5A395616BABC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23" creationId="{EC481C20-47D5-3A5B-CD29-F050EC268E02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24" creationId="{A0C5576E-ACE3-296F-9305-2F4BAAD12B64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26" creationId="{A88EB516-448D-CD6C-BD2C-A7334F92E89C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27" creationId="{F079ACEF-9447-21DF-571F-1131FA9DDE1B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28" creationId="{83FEABF2-95AE-90A3-E7E1-3654E743064D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29" creationId="{4E630EEB-DE5F-CDFE-FE86-0F65008055CC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30" creationId="{AC0C4EEC-EB72-824E-E919-B7198B4F3449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31" creationId="{89CD4D73-0530-02D5-F064-D3EB10835CE8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32" creationId="{BC79B571-561B-9D21-1898-DAFB07FB47D4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34" creationId="{945B8B0A-BA5D-E3C6-7A2A-B4BD383E0679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35" creationId="{BAFA5CA2-FBA1-6D82-C9CD-97A9D2D3035E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37" creationId="{CC9C31EE-F6E3-61B0-581F-C2436FC71509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38" creationId="{1C152C60-2B6F-0FD6-7B64-26D9622EC229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39" creationId="{1AD5F500-5DD4-8CCC-ACFF-8F8A6C49A3DF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40" creationId="{EC445E3F-B4E0-A7E6-668D-B247F2B376D3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42" creationId="{B642AD39-5626-4B6F-C0CB-09A6BA26B8CB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43" creationId="{29AECC00-FCC5-4DCA-46AB-F03110BAA7E1}"/>
          </ac:spMkLst>
        </pc:spChg>
        <pc:spChg chg="add mod">
          <ac:chgData name="Arpan Biswas" userId="06a5c99d6b76f42c" providerId="LiveId" clId="{A9199A69-9ED8-4965-91BD-2295881FC591}" dt="2024-03-03T00:50:27.222" v="50" actId="14100"/>
          <ac:spMkLst>
            <pc:docMk/>
            <pc:sldMk cId="987177076" sldId="277"/>
            <ac:spMk id="45" creationId="{467C0561-17C7-181F-8298-B0BDCA038172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46" creationId="{9E16006C-B45B-BF13-875B-506820D04A2D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47" creationId="{2C2A6549-DE82-5F1A-9A5A-F9F7F49AADD5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51" creationId="{A3F5D724-1B0E-B5ED-699E-B728DFCBA324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52" creationId="{FC00AE54-DCB1-1CF4-BBF2-83EB3F0519C6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55" creationId="{E053531E-7451-8E67-7896-ED7A81FB2283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56" creationId="{6EE25C81-29B4-C9BA-C74D-F7EEF386D155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57" creationId="{43DFAAC6-4547-6220-B21B-7A19FBB2410B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58" creationId="{B6295F5F-D783-9A95-8362-8C8BCCD941CE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59" creationId="{7911FC98-E831-6153-260E-426D70209B2E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60" creationId="{CE3E3BF7-9810-B406-C0CB-3587DBAD903F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61" creationId="{2FFDD639-722E-00EF-D187-564A853F4AB2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62" creationId="{14316A0E-D4E9-46B8-758E-F6DDDA26DF89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63" creationId="{684C9A2D-1162-B8DD-640E-9821A55E278E}"/>
          </ac:spMkLst>
        </pc:spChg>
        <pc:spChg chg="del">
          <ac:chgData name="Arpan Biswas" userId="06a5c99d6b76f42c" providerId="LiveId" clId="{A9199A69-9ED8-4965-91BD-2295881FC591}" dt="2024-03-03T00:50:12.217" v="48" actId="478"/>
          <ac:spMkLst>
            <pc:docMk/>
            <pc:sldMk cId="987177076" sldId="277"/>
            <ac:spMk id="66" creationId="{D3DDC288-2B8F-D7B6-045E-36CD93A34F8F}"/>
          </ac:spMkLst>
        </pc:spChg>
        <pc:spChg chg="add mod">
          <ac:chgData name="Arpan Biswas" userId="06a5c99d6b76f42c" providerId="LiveId" clId="{A9199A69-9ED8-4965-91BD-2295881FC591}" dt="2024-03-03T00:50:20.193" v="49"/>
          <ac:spMkLst>
            <pc:docMk/>
            <pc:sldMk cId="987177076" sldId="277"/>
            <ac:spMk id="67" creationId="{296FB322-DF40-B914-5E53-DA5B292C40A6}"/>
          </ac:spMkLst>
        </pc:spChg>
        <pc:picChg chg="del">
          <ac:chgData name="Arpan Biswas" userId="06a5c99d6b76f42c" providerId="LiveId" clId="{A9199A69-9ED8-4965-91BD-2295881FC591}" dt="2024-03-03T00:50:12.217" v="48" actId="478"/>
          <ac:picMkLst>
            <pc:docMk/>
            <pc:sldMk cId="987177076" sldId="277"/>
            <ac:picMk id="4" creationId="{2CE63111-F574-7A5A-BFFF-97CA0752E39E}"/>
          </ac:picMkLst>
        </pc:picChg>
        <pc:picChg chg="add mod">
          <ac:chgData name="Arpan Biswas" userId="06a5c99d6b76f42c" providerId="LiveId" clId="{A9199A69-9ED8-4965-91BD-2295881FC591}" dt="2024-03-03T00:50:20.193" v="49"/>
          <ac:picMkLst>
            <pc:docMk/>
            <pc:sldMk cId="987177076" sldId="277"/>
            <ac:picMk id="9" creationId="{602FE4FF-8593-5B87-C044-FC6747FCD110}"/>
          </ac:picMkLst>
        </pc:picChg>
        <pc:picChg chg="add mod">
          <ac:chgData name="Arpan Biswas" userId="06a5c99d6b76f42c" providerId="LiveId" clId="{A9199A69-9ED8-4965-91BD-2295881FC591}" dt="2024-03-03T00:50:20.193" v="49"/>
          <ac:picMkLst>
            <pc:docMk/>
            <pc:sldMk cId="987177076" sldId="277"/>
            <ac:picMk id="10" creationId="{46940D2A-DDBE-DA2E-22DD-8C2F1C2F49C8}"/>
          </ac:picMkLst>
        </pc:picChg>
        <pc:picChg chg="add mod">
          <ac:chgData name="Arpan Biswas" userId="06a5c99d6b76f42c" providerId="LiveId" clId="{A9199A69-9ED8-4965-91BD-2295881FC591}" dt="2024-03-03T00:50:20.193" v="49"/>
          <ac:picMkLst>
            <pc:docMk/>
            <pc:sldMk cId="987177076" sldId="277"/>
            <ac:picMk id="17" creationId="{C0B94D3C-2078-429E-AE3B-6AABDFB5A216}"/>
          </ac:picMkLst>
        </pc:picChg>
        <pc:picChg chg="add mod">
          <ac:chgData name="Arpan Biswas" userId="06a5c99d6b76f42c" providerId="LiveId" clId="{A9199A69-9ED8-4965-91BD-2295881FC591}" dt="2024-03-03T00:50:20.193" v="49"/>
          <ac:picMkLst>
            <pc:docMk/>
            <pc:sldMk cId="987177076" sldId="277"/>
            <ac:picMk id="18" creationId="{5A31B1F1-4B0C-6641-473F-1DBC0CAF0DC1}"/>
          </ac:picMkLst>
        </pc:picChg>
        <pc:picChg chg="add mod">
          <ac:chgData name="Arpan Biswas" userId="06a5c99d6b76f42c" providerId="LiveId" clId="{A9199A69-9ED8-4965-91BD-2295881FC591}" dt="2024-03-03T00:50:20.193" v="49"/>
          <ac:picMkLst>
            <pc:docMk/>
            <pc:sldMk cId="987177076" sldId="277"/>
            <ac:picMk id="19" creationId="{AEE92DE9-4056-3F36-2403-E8E7D33B5751}"/>
          </ac:picMkLst>
        </pc:picChg>
        <pc:picChg chg="del">
          <ac:chgData name="Arpan Biswas" userId="06a5c99d6b76f42c" providerId="LiveId" clId="{A9199A69-9ED8-4965-91BD-2295881FC591}" dt="2024-03-03T00:50:12.217" v="48" actId="478"/>
          <ac:picMkLst>
            <pc:docMk/>
            <pc:sldMk cId="987177076" sldId="277"/>
            <ac:picMk id="25" creationId="{7BDB93D6-ED24-C8AA-7330-80FC972F86BB}"/>
          </ac:picMkLst>
        </pc:picChg>
        <pc:picChg chg="del">
          <ac:chgData name="Arpan Biswas" userId="06a5c99d6b76f42c" providerId="LiveId" clId="{A9199A69-9ED8-4965-91BD-2295881FC591}" dt="2024-03-03T00:50:12.217" v="48" actId="478"/>
          <ac:picMkLst>
            <pc:docMk/>
            <pc:sldMk cId="987177076" sldId="277"/>
            <ac:picMk id="41" creationId="{CB372968-163D-6A49-3827-C36736AA6A0A}"/>
          </ac:picMkLst>
        </pc:picChg>
        <pc:picChg chg="del">
          <ac:chgData name="Arpan Biswas" userId="06a5c99d6b76f42c" providerId="LiveId" clId="{A9199A69-9ED8-4965-91BD-2295881FC591}" dt="2024-03-03T00:50:12.217" v="48" actId="478"/>
          <ac:picMkLst>
            <pc:docMk/>
            <pc:sldMk cId="987177076" sldId="277"/>
            <ac:picMk id="48" creationId="{5FCA4D97-9C92-BE5A-9862-261465AB80BB}"/>
          </ac:picMkLst>
        </pc:picChg>
        <pc:picChg chg="del">
          <ac:chgData name="Arpan Biswas" userId="06a5c99d6b76f42c" providerId="LiveId" clId="{A9199A69-9ED8-4965-91BD-2295881FC591}" dt="2024-03-03T00:50:12.217" v="48" actId="478"/>
          <ac:picMkLst>
            <pc:docMk/>
            <pc:sldMk cId="987177076" sldId="277"/>
            <ac:picMk id="49" creationId="{DCE57253-1C59-F602-C3DD-EBEB0CA99AE4}"/>
          </ac:picMkLst>
        </pc:picChg>
        <pc:picChg chg="del">
          <ac:chgData name="Arpan Biswas" userId="06a5c99d6b76f42c" providerId="LiveId" clId="{A9199A69-9ED8-4965-91BD-2295881FC591}" dt="2024-03-03T00:50:12.217" v="48" actId="478"/>
          <ac:picMkLst>
            <pc:docMk/>
            <pc:sldMk cId="987177076" sldId="277"/>
            <ac:picMk id="64" creationId="{12DFEC41-4DE4-E48D-5754-475AF9831B86}"/>
          </ac:picMkLst>
        </pc:picChg>
        <pc:cxnChg chg="del">
          <ac:chgData name="Arpan Biswas" userId="06a5c99d6b76f42c" providerId="LiveId" clId="{A9199A69-9ED8-4965-91BD-2295881FC591}" dt="2024-03-03T00:50:12.217" v="48" actId="478"/>
          <ac:cxnSpMkLst>
            <pc:docMk/>
            <pc:sldMk cId="987177076" sldId="277"/>
            <ac:cxnSpMk id="6" creationId="{D88835C4-91DD-09CB-2C02-FEFEE3031F96}"/>
          </ac:cxnSpMkLst>
        </pc:cxnChg>
        <pc:cxnChg chg="add mod">
          <ac:chgData name="Arpan Biswas" userId="06a5c99d6b76f42c" providerId="LiveId" clId="{A9199A69-9ED8-4965-91BD-2295881FC591}" dt="2024-03-03T00:50:20.193" v="49"/>
          <ac:cxnSpMkLst>
            <pc:docMk/>
            <pc:sldMk cId="987177076" sldId="277"/>
            <ac:cxnSpMk id="11" creationId="{09D59D0F-218F-A90B-E050-BCB1239179AD}"/>
          </ac:cxnSpMkLst>
        </pc:cxnChg>
        <pc:cxnChg chg="del">
          <ac:chgData name="Arpan Biswas" userId="06a5c99d6b76f42c" providerId="LiveId" clId="{A9199A69-9ED8-4965-91BD-2295881FC591}" dt="2024-03-03T00:50:12.217" v="48" actId="478"/>
          <ac:cxnSpMkLst>
            <pc:docMk/>
            <pc:sldMk cId="987177076" sldId="277"/>
            <ac:cxnSpMk id="14" creationId="{09706DE7-4682-18B7-BF5D-58BA7C790579}"/>
          </ac:cxnSpMkLst>
        </pc:cxnChg>
        <pc:cxnChg chg="del">
          <ac:chgData name="Arpan Biswas" userId="06a5c99d6b76f42c" providerId="LiveId" clId="{A9199A69-9ED8-4965-91BD-2295881FC591}" dt="2024-03-03T00:50:12.217" v="48" actId="478"/>
          <ac:cxnSpMkLst>
            <pc:docMk/>
            <pc:sldMk cId="987177076" sldId="277"/>
            <ac:cxnSpMk id="22" creationId="{36C16C49-505E-EB16-E3F0-BB9C5CAB4DE0}"/>
          </ac:cxnSpMkLst>
        </pc:cxnChg>
        <pc:cxnChg chg="add mod">
          <ac:chgData name="Arpan Biswas" userId="06a5c99d6b76f42c" providerId="LiveId" clId="{A9199A69-9ED8-4965-91BD-2295881FC591}" dt="2024-03-03T00:50:20.193" v="49"/>
          <ac:cxnSpMkLst>
            <pc:docMk/>
            <pc:sldMk cId="987177076" sldId="277"/>
            <ac:cxnSpMk id="33" creationId="{474087EF-5FB9-D6CB-2FD3-6B2EF6C6E5B3}"/>
          </ac:cxnSpMkLst>
        </pc:cxnChg>
        <pc:cxnChg chg="add mod">
          <ac:chgData name="Arpan Biswas" userId="06a5c99d6b76f42c" providerId="LiveId" clId="{A9199A69-9ED8-4965-91BD-2295881FC591}" dt="2024-03-03T00:50:20.193" v="49"/>
          <ac:cxnSpMkLst>
            <pc:docMk/>
            <pc:sldMk cId="987177076" sldId="277"/>
            <ac:cxnSpMk id="36" creationId="{25929542-250C-96AB-C5D2-52ED52672F9B}"/>
          </ac:cxnSpMkLst>
        </pc:cxnChg>
        <pc:cxnChg chg="add mod">
          <ac:chgData name="Arpan Biswas" userId="06a5c99d6b76f42c" providerId="LiveId" clId="{A9199A69-9ED8-4965-91BD-2295881FC591}" dt="2024-03-03T00:50:20.193" v="49"/>
          <ac:cxnSpMkLst>
            <pc:docMk/>
            <pc:sldMk cId="987177076" sldId="277"/>
            <ac:cxnSpMk id="44" creationId="{40F92DFB-B832-CE26-F8D4-D681356D0BCB}"/>
          </ac:cxnSpMkLst>
        </pc:cxnChg>
        <pc:cxnChg chg="add mod">
          <ac:chgData name="Arpan Biswas" userId="06a5c99d6b76f42c" providerId="LiveId" clId="{A9199A69-9ED8-4965-91BD-2295881FC591}" dt="2024-03-03T00:50:20.193" v="49"/>
          <ac:cxnSpMkLst>
            <pc:docMk/>
            <pc:sldMk cId="987177076" sldId="277"/>
            <ac:cxnSpMk id="50" creationId="{C293CE44-8581-8311-6903-AB724DEED807}"/>
          </ac:cxnSpMkLst>
        </pc:cxnChg>
        <pc:cxnChg chg="del">
          <ac:chgData name="Arpan Biswas" userId="06a5c99d6b76f42c" providerId="LiveId" clId="{A9199A69-9ED8-4965-91BD-2295881FC591}" dt="2024-03-03T00:50:12.217" v="48" actId="478"/>
          <ac:cxnSpMkLst>
            <pc:docMk/>
            <pc:sldMk cId="987177076" sldId="277"/>
            <ac:cxnSpMk id="53" creationId="{14CE70C2-AC3C-0D02-9AD7-04669340E4B7}"/>
          </ac:cxnSpMkLst>
        </pc:cxnChg>
        <pc:cxnChg chg="del">
          <ac:chgData name="Arpan Biswas" userId="06a5c99d6b76f42c" providerId="LiveId" clId="{A9199A69-9ED8-4965-91BD-2295881FC591}" dt="2024-03-03T00:50:12.217" v="48" actId="478"/>
          <ac:cxnSpMkLst>
            <pc:docMk/>
            <pc:sldMk cId="987177076" sldId="277"/>
            <ac:cxnSpMk id="54" creationId="{5C0CB4AE-8CB0-B897-28BB-7E4EC292529A}"/>
          </ac:cxnSpMkLst>
        </pc:cxnChg>
        <pc:cxnChg chg="del">
          <ac:chgData name="Arpan Biswas" userId="06a5c99d6b76f42c" providerId="LiveId" clId="{A9199A69-9ED8-4965-91BD-2295881FC591}" dt="2024-03-03T00:50:12.217" v="48" actId="478"/>
          <ac:cxnSpMkLst>
            <pc:docMk/>
            <pc:sldMk cId="987177076" sldId="277"/>
            <ac:cxnSpMk id="65" creationId="{C40634D0-CA9E-C3A0-3B57-9D86180E92E2}"/>
          </ac:cxnSpMkLst>
        </pc:cxnChg>
      </pc:sldChg>
      <pc:sldChg chg="addSp delSp modSp modAnim">
        <pc:chgData name="Arpan Biswas" userId="06a5c99d6b76f42c" providerId="LiveId" clId="{A9199A69-9ED8-4965-91BD-2295881FC591}" dt="2024-03-03T00:50:57.278" v="52"/>
        <pc:sldMkLst>
          <pc:docMk/>
          <pc:sldMk cId="921280838" sldId="278"/>
        </pc:sldMkLst>
        <pc:spChg chg="add mod">
          <ac:chgData name="Arpan Biswas" userId="06a5c99d6b76f42c" providerId="LiveId" clId="{A9199A69-9ED8-4965-91BD-2295881FC591}" dt="2024-03-03T00:50:57.278" v="52"/>
          <ac:spMkLst>
            <pc:docMk/>
            <pc:sldMk cId="921280838" sldId="278"/>
            <ac:spMk id="2" creationId="{026B8DD5-7704-FE85-F025-42F075E4D20F}"/>
          </ac:spMkLst>
        </pc:spChg>
        <pc:spChg chg="add mod">
          <ac:chgData name="Arpan Biswas" userId="06a5c99d6b76f42c" providerId="LiveId" clId="{A9199A69-9ED8-4965-91BD-2295881FC591}" dt="2024-03-03T00:50:57.278" v="52"/>
          <ac:spMkLst>
            <pc:docMk/>
            <pc:sldMk cId="921280838" sldId="278"/>
            <ac:spMk id="4" creationId="{54A31EEE-2F8E-6008-D996-CA0E2E0F3A99}"/>
          </ac:spMkLst>
        </pc:spChg>
        <pc:spChg chg="add mod">
          <ac:chgData name="Arpan Biswas" userId="06a5c99d6b76f42c" providerId="LiveId" clId="{A9199A69-9ED8-4965-91BD-2295881FC591}" dt="2024-03-03T00:50:57.278" v="52"/>
          <ac:spMkLst>
            <pc:docMk/>
            <pc:sldMk cId="921280838" sldId="278"/>
            <ac:spMk id="5" creationId="{E95E26AD-8C17-EF71-BB9E-0825023FAA42}"/>
          </ac:spMkLst>
        </pc:spChg>
        <pc:spChg chg="add mod">
          <ac:chgData name="Arpan Biswas" userId="06a5c99d6b76f42c" providerId="LiveId" clId="{A9199A69-9ED8-4965-91BD-2295881FC591}" dt="2024-03-03T00:50:57.278" v="52"/>
          <ac:spMkLst>
            <pc:docMk/>
            <pc:sldMk cId="921280838" sldId="278"/>
            <ac:spMk id="6" creationId="{E0BFF8A8-77C8-0FD1-2A4B-E261380A708A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12" creationId="{C630B78E-9504-35D2-57D4-A74A9F33C894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13" creationId="{F6373CC4-737B-BDDF-3D5F-2D33E6AD5479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17" creationId="{A1B978AF-64B0-BFE6-2196-5CA8DE55632C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19" creationId="{2F6469B7-ABA5-5C9D-8000-F6F4A3A91415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20" creationId="{5E9068A7-A6BE-6032-8473-FF22E8A181D8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31" creationId="{067E403E-28B9-3B86-74AC-6B8053F303DF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32" creationId="{295AE1E6-738B-D181-50CD-F6CC6B8F7CB0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33" creationId="{E88B3A35-D123-CFDD-80C1-EB885ED058FA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34" creationId="{CA8400C3-D37A-5B9B-C467-521DA53C6644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35" creationId="{7647B720-8761-34D0-8829-71CF6A139D88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37" creationId="{19C0E6BA-AAED-DE9D-73F9-63D9733D5065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38" creationId="{E2BD4643-6339-911D-8CFB-31A5BB6D8AC2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39" creationId="{88B6AD37-E559-9802-7E22-8C6CF66DF600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44" creationId="{8F895475-0BAC-4AC8-3D98-D0B6EF33D001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45" creationId="{AE3F6850-AE55-94BF-DCC6-1D75C3290612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46" creationId="{E5B61B36-7A38-DF51-3CB1-AEA6D14E355C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47" creationId="{1F6924F8-35A4-4F0A-332C-0FF10371C8AD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50" creationId="{7596F96B-32FB-FECB-777C-647065F8643A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51" creationId="{E39E07A0-2405-8C38-C239-242002488064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52" creationId="{F41CB9F6-5C4E-2B48-2569-AFA60FCDB0ED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67" creationId="{D96D68B7-C92E-72F8-FE23-6986FEC63D76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68" creationId="{B9649282-0E29-64BF-80E9-1D7045F94CFA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70" creationId="{E624C4F1-0332-3689-F5A0-AEC139514C36}"/>
          </ac:spMkLst>
        </pc:spChg>
        <pc:spChg chg="del">
          <ac:chgData name="Arpan Biswas" userId="06a5c99d6b76f42c" providerId="LiveId" clId="{A9199A69-9ED8-4965-91BD-2295881FC591}" dt="2024-03-03T00:50:46.165" v="51" actId="478"/>
          <ac:spMkLst>
            <pc:docMk/>
            <pc:sldMk cId="921280838" sldId="278"/>
            <ac:spMk id="71" creationId="{E4C46A67-9D3F-0010-7D10-166748625C5C}"/>
          </ac:spMkLst>
        </pc:spChg>
        <pc:picChg chg="add mod">
          <ac:chgData name="Arpan Biswas" userId="06a5c99d6b76f42c" providerId="LiveId" clId="{A9199A69-9ED8-4965-91BD-2295881FC591}" dt="2024-03-03T00:50:57.278" v="52"/>
          <ac:picMkLst>
            <pc:docMk/>
            <pc:sldMk cId="921280838" sldId="278"/>
            <ac:picMk id="3" creationId="{5280E374-D039-BBAE-2FFF-99F23D516312}"/>
          </ac:picMkLst>
        </pc:picChg>
        <pc:picChg chg="del">
          <ac:chgData name="Arpan Biswas" userId="06a5c99d6b76f42c" providerId="LiveId" clId="{A9199A69-9ED8-4965-91BD-2295881FC591}" dt="2024-03-03T00:50:46.165" v="51" actId="478"/>
          <ac:picMkLst>
            <pc:docMk/>
            <pc:sldMk cId="921280838" sldId="278"/>
            <ac:picMk id="8" creationId="{A70EA240-4028-7A81-C0D4-B842D77BF311}"/>
          </ac:picMkLst>
        </pc:picChg>
        <pc:picChg chg="del">
          <ac:chgData name="Arpan Biswas" userId="06a5c99d6b76f42c" providerId="LiveId" clId="{A9199A69-9ED8-4965-91BD-2295881FC591}" dt="2024-03-03T00:50:46.165" v="51" actId="478"/>
          <ac:picMkLst>
            <pc:docMk/>
            <pc:sldMk cId="921280838" sldId="278"/>
            <ac:picMk id="9" creationId="{E59640F0-8F81-3E6C-D6FA-716C56E7DBAF}"/>
          </ac:picMkLst>
        </pc:picChg>
        <pc:picChg chg="del">
          <ac:chgData name="Arpan Biswas" userId="06a5c99d6b76f42c" providerId="LiveId" clId="{A9199A69-9ED8-4965-91BD-2295881FC591}" dt="2024-03-03T00:50:46.165" v="51" actId="478"/>
          <ac:picMkLst>
            <pc:docMk/>
            <pc:sldMk cId="921280838" sldId="278"/>
            <ac:picMk id="10" creationId="{19D86F0D-DBB7-0BB4-DF2F-664D3F77667D}"/>
          </ac:picMkLst>
        </pc:picChg>
        <pc:picChg chg="del">
          <ac:chgData name="Arpan Biswas" userId="06a5c99d6b76f42c" providerId="LiveId" clId="{A9199A69-9ED8-4965-91BD-2295881FC591}" dt="2024-03-03T00:50:46.165" v="51" actId="478"/>
          <ac:picMkLst>
            <pc:docMk/>
            <pc:sldMk cId="921280838" sldId="278"/>
            <ac:picMk id="11" creationId="{D5ED91D6-BBD1-33E1-2E97-1EEB2782A05A}"/>
          </ac:picMkLst>
        </pc:picChg>
        <pc:picChg chg="del">
          <ac:chgData name="Arpan Biswas" userId="06a5c99d6b76f42c" providerId="LiveId" clId="{A9199A69-9ED8-4965-91BD-2295881FC591}" dt="2024-03-03T00:50:46.165" v="51" actId="478"/>
          <ac:picMkLst>
            <pc:docMk/>
            <pc:sldMk cId="921280838" sldId="278"/>
            <ac:picMk id="18" creationId="{55966F29-131B-2D29-ACD0-0AAE0900806C}"/>
          </ac:picMkLst>
        </pc:picChg>
        <pc:picChg chg="del">
          <ac:chgData name="Arpan Biswas" userId="06a5c99d6b76f42c" providerId="LiveId" clId="{A9199A69-9ED8-4965-91BD-2295881FC591}" dt="2024-03-03T00:50:46.165" v="51" actId="478"/>
          <ac:picMkLst>
            <pc:docMk/>
            <pc:sldMk cId="921280838" sldId="278"/>
            <ac:picMk id="21" creationId="{43AB8992-01BE-A3AF-8027-EC5EB6A6BD99}"/>
          </ac:picMkLst>
        </pc:picChg>
        <pc:picChg chg="del">
          <ac:chgData name="Arpan Biswas" userId="06a5c99d6b76f42c" providerId="LiveId" clId="{A9199A69-9ED8-4965-91BD-2295881FC591}" dt="2024-03-03T00:50:46.165" v="51" actId="478"/>
          <ac:picMkLst>
            <pc:docMk/>
            <pc:sldMk cId="921280838" sldId="278"/>
            <ac:picMk id="36" creationId="{187D9B05-0BFC-4FBA-1596-101F3354899F}"/>
          </ac:picMkLst>
        </pc:picChg>
        <pc:cxnChg chg="add mod">
          <ac:chgData name="Arpan Biswas" userId="06a5c99d6b76f42c" providerId="LiveId" clId="{A9199A69-9ED8-4965-91BD-2295881FC591}" dt="2024-03-03T00:50:57.278" v="52"/>
          <ac:cxnSpMkLst>
            <pc:docMk/>
            <pc:sldMk cId="921280838" sldId="278"/>
            <ac:cxnSpMk id="7" creationId="{24033BF4-7B55-392D-29BC-C86C37FC4F6F}"/>
          </ac:cxnSpMkLst>
        </pc:cxnChg>
        <pc:cxnChg chg="del">
          <ac:chgData name="Arpan Biswas" userId="06a5c99d6b76f42c" providerId="LiveId" clId="{A9199A69-9ED8-4965-91BD-2295881FC591}" dt="2024-03-03T00:50:46.165" v="51" actId="478"/>
          <ac:cxnSpMkLst>
            <pc:docMk/>
            <pc:sldMk cId="921280838" sldId="278"/>
            <ac:cxnSpMk id="69" creationId="{84C1DEF1-7AE6-185A-3701-AE049DEE6751}"/>
          </ac:cxnSpMkLst>
        </pc:cxnChg>
      </pc:sldChg>
      <pc:sldChg chg="addSp delSp modSp mod delAnim modAnim">
        <pc:chgData name="Arpan Biswas" userId="06a5c99d6b76f42c" providerId="LiveId" clId="{A9199A69-9ED8-4965-91BD-2295881FC591}" dt="2024-03-03T00:51:37.234" v="57" actId="1076"/>
        <pc:sldMkLst>
          <pc:docMk/>
          <pc:sldMk cId="2208886490" sldId="279"/>
        </pc:sldMkLst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2" creationId="{EAC184AA-1E8B-FF77-06CC-3FD0A89F80FB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4" creationId="{B2294B49-2088-FACF-D90D-23AE68E1BFF8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7" creationId="{89BBB519-1969-5E06-B382-399460235E39}"/>
          </ac:spMkLst>
        </pc:spChg>
        <pc:spChg chg="add mod">
          <ac:chgData name="Arpan Biswas" userId="06a5c99d6b76f42c" providerId="LiveId" clId="{A9199A69-9ED8-4965-91BD-2295881FC591}" dt="2024-03-03T00:51:21.070" v="54"/>
          <ac:spMkLst>
            <pc:docMk/>
            <pc:sldMk cId="2208886490" sldId="279"/>
            <ac:spMk id="8" creationId="{2F926220-0EB0-9383-59ED-9EDD6E898087}"/>
          </ac:spMkLst>
        </pc:spChg>
        <pc:spChg chg="add mod">
          <ac:chgData name="Arpan Biswas" userId="06a5c99d6b76f42c" providerId="LiveId" clId="{A9199A69-9ED8-4965-91BD-2295881FC591}" dt="2024-03-03T00:51:21.070" v="54"/>
          <ac:spMkLst>
            <pc:docMk/>
            <pc:sldMk cId="2208886490" sldId="279"/>
            <ac:spMk id="11" creationId="{DFFDF55E-EDDF-211B-B2EA-DE4E198E68BD}"/>
          </ac:spMkLst>
        </pc:spChg>
        <pc:spChg chg="add mod">
          <ac:chgData name="Arpan Biswas" userId="06a5c99d6b76f42c" providerId="LiveId" clId="{A9199A69-9ED8-4965-91BD-2295881FC591}" dt="2024-03-03T00:51:21.070" v="54"/>
          <ac:spMkLst>
            <pc:docMk/>
            <pc:sldMk cId="2208886490" sldId="279"/>
            <ac:spMk id="12" creationId="{9AD06208-DFD9-50D9-D411-A1DD02113586}"/>
          </ac:spMkLst>
        </pc:spChg>
        <pc:spChg chg="add mod">
          <ac:chgData name="Arpan Biswas" userId="06a5c99d6b76f42c" providerId="LiveId" clId="{A9199A69-9ED8-4965-91BD-2295881FC591}" dt="2024-03-03T00:51:21.070" v="54"/>
          <ac:spMkLst>
            <pc:docMk/>
            <pc:sldMk cId="2208886490" sldId="279"/>
            <ac:spMk id="13" creationId="{6F143909-A6B2-47B8-32AC-6921ADD59C76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14" creationId="{E7D09196-08B9-BA8F-5DAB-D43882E8E280}"/>
          </ac:spMkLst>
        </pc:spChg>
        <pc:spChg chg="add mod">
          <ac:chgData name="Arpan Biswas" userId="06a5c99d6b76f42c" providerId="LiveId" clId="{A9199A69-9ED8-4965-91BD-2295881FC591}" dt="2024-03-03T00:51:21.070" v="54"/>
          <ac:spMkLst>
            <pc:docMk/>
            <pc:sldMk cId="2208886490" sldId="279"/>
            <ac:spMk id="19" creationId="{E46E08E9-2AD2-9225-148F-7726EBEA0D54}"/>
          </ac:spMkLst>
        </pc:spChg>
        <pc:spChg chg="add mod">
          <ac:chgData name="Arpan Biswas" userId="06a5c99d6b76f42c" providerId="LiveId" clId="{A9199A69-9ED8-4965-91BD-2295881FC591}" dt="2024-03-03T00:51:21.070" v="54"/>
          <ac:spMkLst>
            <pc:docMk/>
            <pc:sldMk cId="2208886490" sldId="279"/>
            <ac:spMk id="20" creationId="{59AF675E-2EB3-7DED-B67D-6A55F756178C}"/>
          </ac:spMkLst>
        </pc:spChg>
        <pc:spChg chg="add mod">
          <ac:chgData name="Arpan Biswas" userId="06a5c99d6b76f42c" providerId="LiveId" clId="{A9199A69-9ED8-4965-91BD-2295881FC591}" dt="2024-03-03T00:51:28.962" v="55" actId="1076"/>
          <ac:spMkLst>
            <pc:docMk/>
            <pc:sldMk cId="2208886490" sldId="279"/>
            <ac:spMk id="21" creationId="{A3939D57-3C1C-1EED-3230-774B40EC3212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22" creationId="{52B8E5A3-AA4E-D495-F4F6-5C717D3D3BC6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23" creationId="{44D8B273-5CCB-0261-5444-0DCFA9C35D26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24" creationId="{DB9C663A-828C-88EB-0BAD-B743151FF465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25" creationId="{BFAE077C-CB8E-D0DF-E13A-74455EB8DA77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26" creationId="{FDC4AD29-177A-814F-CB37-4E37137A4085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27" creationId="{404D66B9-4AC6-F5F8-396F-477366531456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28" creationId="{4ABF49B7-EA59-64C3-2472-DFEF991825CC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29" creationId="{2CDAB22D-E85C-A1F5-1922-5AAA571ADFA7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30" creationId="{39EF16CE-DBE2-FE87-8825-0E1A5F079022}"/>
          </ac:spMkLst>
        </pc:spChg>
        <pc:spChg chg="add mod">
          <ac:chgData name="Arpan Biswas" userId="06a5c99d6b76f42c" providerId="LiveId" clId="{A9199A69-9ED8-4965-91BD-2295881FC591}" dt="2024-03-03T00:51:31.583" v="56" actId="1076"/>
          <ac:spMkLst>
            <pc:docMk/>
            <pc:sldMk cId="2208886490" sldId="279"/>
            <ac:spMk id="31" creationId="{F32A1B47-C75D-2ED1-D6B0-57062D472B18}"/>
          </ac:spMkLst>
        </pc:spChg>
        <pc:spChg chg="add mod">
          <ac:chgData name="Arpan Biswas" userId="06a5c99d6b76f42c" providerId="LiveId" clId="{A9199A69-9ED8-4965-91BD-2295881FC591}" dt="2024-03-03T00:51:37.234" v="57" actId="1076"/>
          <ac:spMkLst>
            <pc:docMk/>
            <pc:sldMk cId="2208886490" sldId="279"/>
            <ac:spMk id="32" creationId="{3F028D3C-4AE9-F31F-3E04-2F6C887E1C37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40" creationId="{AE9D9DAA-0B68-CA17-7F76-CE7490572CA9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41" creationId="{B44F9FCD-EACB-BC21-04E0-78CA8284D441}"/>
          </ac:spMkLst>
        </pc:spChg>
        <pc:spChg chg="del">
          <ac:chgData name="Arpan Biswas" userId="06a5c99d6b76f42c" providerId="LiveId" clId="{A9199A69-9ED8-4965-91BD-2295881FC591}" dt="2024-03-03T00:51:09.504" v="53" actId="478"/>
          <ac:spMkLst>
            <pc:docMk/>
            <pc:sldMk cId="2208886490" sldId="279"/>
            <ac:spMk id="42" creationId="{22586D5D-93A7-10CB-2C9E-AC507F5A375D}"/>
          </ac:spMkLst>
        </pc:spChg>
        <pc:picChg chg="del">
          <ac:chgData name="Arpan Biswas" userId="06a5c99d6b76f42c" providerId="LiveId" clId="{A9199A69-9ED8-4965-91BD-2295881FC591}" dt="2024-03-03T00:51:09.504" v="53" actId="478"/>
          <ac:picMkLst>
            <pc:docMk/>
            <pc:sldMk cId="2208886490" sldId="279"/>
            <ac:picMk id="3" creationId="{A8C3150E-C479-9428-A870-BD1404AE7099}"/>
          </ac:picMkLst>
        </pc:picChg>
        <pc:picChg chg="del">
          <ac:chgData name="Arpan Biswas" userId="06a5c99d6b76f42c" providerId="LiveId" clId="{A9199A69-9ED8-4965-91BD-2295881FC591}" dt="2024-03-03T00:51:09.504" v="53" actId="478"/>
          <ac:picMkLst>
            <pc:docMk/>
            <pc:sldMk cId="2208886490" sldId="279"/>
            <ac:picMk id="5" creationId="{B2F72435-BC62-F1D3-A3ED-18E42BFABFC6}"/>
          </ac:picMkLst>
        </pc:picChg>
        <pc:picChg chg="del">
          <ac:chgData name="Arpan Biswas" userId="06a5c99d6b76f42c" providerId="LiveId" clId="{A9199A69-9ED8-4965-91BD-2295881FC591}" dt="2024-03-03T00:51:09.504" v="53" actId="478"/>
          <ac:picMkLst>
            <pc:docMk/>
            <pc:sldMk cId="2208886490" sldId="279"/>
            <ac:picMk id="6" creationId="{D64C18C2-A347-8BE4-3DEA-D45833FADC72}"/>
          </ac:picMkLst>
        </pc:picChg>
        <pc:picChg chg="add mod">
          <ac:chgData name="Arpan Biswas" userId="06a5c99d6b76f42c" providerId="LiveId" clId="{A9199A69-9ED8-4965-91BD-2295881FC591}" dt="2024-03-03T00:51:21.070" v="54"/>
          <ac:picMkLst>
            <pc:docMk/>
            <pc:sldMk cId="2208886490" sldId="279"/>
            <ac:picMk id="9" creationId="{1E34E3C2-92F2-A918-A149-8B31827731DC}"/>
          </ac:picMkLst>
        </pc:picChg>
        <pc:picChg chg="add mod">
          <ac:chgData name="Arpan Biswas" userId="06a5c99d6b76f42c" providerId="LiveId" clId="{A9199A69-9ED8-4965-91BD-2295881FC591}" dt="2024-03-03T00:51:21.070" v="54"/>
          <ac:picMkLst>
            <pc:docMk/>
            <pc:sldMk cId="2208886490" sldId="279"/>
            <ac:picMk id="10" creationId="{2FBAB252-6419-C9D7-4390-01C22DFD15D0}"/>
          </ac:picMkLst>
        </pc:picChg>
        <pc:picChg chg="del">
          <ac:chgData name="Arpan Biswas" userId="06a5c99d6b76f42c" providerId="LiveId" clId="{A9199A69-9ED8-4965-91BD-2295881FC591}" dt="2024-03-03T00:51:09.504" v="53" actId="478"/>
          <ac:picMkLst>
            <pc:docMk/>
            <pc:sldMk cId="2208886490" sldId="279"/>
            <ac:picMk id="15" creationId="{2E624FB1-1478-E824-B2A8-49F90C299E98}"/>
          </ac:picMkLst>
        </pc:picChg>
        <pc:picChg chg="del">
          <ac:chgData name="Arpan Biswas" userId="06a5c99d6b76f42c" providerId="LiveId" clId="{A9199A69-9ED8-4965-91BD-2295881FC591}" dt="2024-03-03T00:51:09.504" v="53" actId="478"/>
          <ac:picMkLst>
            <pc:docMk/>
            <pc:sldMk cId="2208886490" sldId="279"/>
            <ac:picMk id="16" creationId="{BF1E34F9-7F1B-B355-2D40-855040B995D5}"/>
          </ac:picMkLst>
        </pc:picChg>
        <pc:picChg chg="del">
          <ac:chgData name="Arpan Biswas" userId="06a5c99d6b76f42c" providerId="LiveId" clId="{A9199A69-9ED8-4965-91BD-2295881FC591}" dt="2024-03-03T00:51:09.504" v="53" actId="478"/>
          <ac:picMkLst>
            <pc:docMk/>
            <pc:sldMk cId="2208886490" sldId="279"/>
            <ac:picMk id="43" creationId="{FF631A65-B30C-1E9E-E1D5-83E9A56F69B6}"/>
          </ac:picMkLst>
        </pc:picChg>
        <pc:cxnChg chg="add mod">
          <ac:chgData name="Arpan Biswas" userId="06a5c99d6b76f42c" providerId="LiveId" clId="{A9199A69-9ED8-4965-91BD-2295881FC591}" dt="2024-03-03T00:51:21.070" v="54"/>
          <ac:cxnSpMkLst>
            <pc:docMk/>
            <pc:sldMk cId="2208886490" sldId="279"/>
            <ac:cxnSpMk id="17" creationId="{4968F7A2-4007-5ADB-2987-883BC6FCC271}"/>
          </ac:cxnSpMkLst>
        </pc:cxnChg>
        <pc:cxnChg chg="add mod">
          <ac:chgData name="Arpan Biswas" userId="06a5c99d6b76f42c" providerId="LiveId" clId="{A9199A69-9ED8-4965-91BD-2295881FC591}" dt="2024-03-03T00:51:21.070" v="54"/>
          <ac:cxnSpMkLst>
            <pc:docMk/>
            <pc:sldMk cId="2208886490" sldId="279"/>
            <ac:cxnSpMk id="18" creationId="{8390BD9F-C670-AA5F-F292-0232CB9A05AF}"/>
          </ac:cxnSpMkLst>
        </pc:cxnChg>
      </pc:sldChg>
      <pc:sldChg chg="del">
        <pc:chgData name="Arpan Biswas" userId="06a5c99d6b76f42c" providerId="LiveId" clId="{A9199A69-9ED8-4965-91BD-2295881FC591}" dt="2024-03-03T00:51:47.552" v="60" actId="47"/>
        <pc:sldMkLst>
          <pc:docMk/>
          <pc:sldMk cId="3162565983" sldId="280"/>
        </pc:sldMkLst>
      </pc:sldChg>
      <pc:sldChg chg="del">
        <pc:chgData name="Arpan Biswas" userId="06a5c99d6b76f42c" providerId="LiveId" clId="{A9199A69-9ED8-4965-91BD-2295881FC591}" dt="2024-03-03T00:51:43.012" v="58" actId="47"/>
        <pc:sldMkLst>
          <pc:docMk/>
          <pc:sldMk cId="62400635" sldId="281"/>
        </pc:sldMkLst>
      </pc:sldChg>
      <pc:sldChg chg="del">
        <pc:chgData name="Arpan Biswas" userId="06a5c99d6b76f42c" providerId="LiveId" clId="{A9199A69-9ED8-4965-91BD-2295881FC591}" dt="2024-03-03T00:51:53.158" v="64" actId="47"/>
        <pc:sldMkLst>
          <pc:docMk/>
          <pc:sldMk cId="4140743169" sldId="402"/>
        </pc:sldMkLst>
      </pc:sldChg>
      <pc:sldChg chg="del">
        <pc:chgData name="Arpan Biswas" userId="06a5c99d6b76f42c" providerId="LiveId" clId="{A9199A69-9ED8-4965-91BD-2295881FC591}" dt="2024-03-03T00:51:48.830" v="61" actId="47"/>
        <pc:sldMkLst>
          <pc:docMk/>
          <pc:sldMk cId="4292234799" sldId="405"/>
        </pc:sldMkLst>
      </pc:sldChg>
      <pc:sldChg chg="del">
        <pc:chgData name="Arpan Biswas" userId="06a5c99d6b76f42c" providerId="LiveId" clId="{A9199A69-9ED8-4965-91BD-2295881FC591}" dt="2024-03-03T00:51:50.191" v="62" actId="47"/>
        <pc:sldMkLst>
          <pc:docMk/>
          <pc:sldMk cId="3068749930" sldId="406"/>
        </pc:sldMkLst>
      </pc:sldChg>
      <pc:sldChg chg="del">
        <pc:chgData name="Arpan Biswas" userId="06a5c99d6b76f42c" providerId="LiveId" clId="{A9199A69-9ED8-4965-91BD-2295881FC591}" dt="2024-03-03T00:51:51.399" v="63" actId="47"/>
        <pc:sldMkLst>
          <pc:docMk/>
          <pc:sldMk cId="4291837337" sldId="407"/>
        </pc:sldMkLst>
      </pc:sldChg>
      <pc:sldChg chg="del">
        <pc:chgData name="Arpan Biswas" userId="06a5c99d6b76f42c" providerId="LiveId" clId="{A9199A69-9ED8-4965-91BD-2295881FC591}" dt="2024-03-03T00:51:44.237" v="59" actId="47"/>
        <pc:sldMkLst>
          <pc:docMk/>
          <pc:sldMk cId="3000763002" sldId="476"/>
        </pc:sldMkLst>
      </pc:sldChg>
      <pc:sldChg chg="del">
        <pc:chgData name="Arpan Biswas" userId="06a5c99d6b76f42c" providerId="LiveId" clId="{A9199A69-9ED8-4965-91BD-2295881FC591}" dt="2024-03-03T00:51:55.343" v="65" actId="47"/>
        <pc:sldMkLst>
          <pc:docMk/>
          <pc:sldMk cId="2934366170" sldId="477"/>
        </pc:sldMkLst>
      </pc:sldChg>
      <pc:sldMasterChg chg="delSldLayout">
        <pc:chgData name="Arpan Biswas" userId="06a5c99d6b76f42c" providerId="LiveId" clId="{A9199A69-9ED8-4965-91BD-2295881FC591}" dt="2024-03-03T00:51:55.343" v="65" actId="47"/>
        <pc:sldMasterMkLst>
          <pc:docMk/>
          <pc:sldMasterMk cId="1910318796" sldId="2147483648"/>
        </pc:sldMasterMkLst>
        <pc:sldLayoutChg chg="del">
          <pc:chgData name="Arpan Biswas" userId="06a5c99d6b76f42c" providerId="LiveId" clId="{A9199A69-9ED8-4965-91BD-2295881FC591}" dt="2024-03-03T00:51:55.343" v="65" actId="47"/>
          <pc:sldLayoutMkLst>
            <pc:docMk/>
            <pc:sldMasterMk cId="1910318796" sldId="2147483648"/>
            <pc:sldLayoutMk cId="2807611335" sldId="214748374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Line">
            <a:extLst>
              <a:ext uri="{FF2B5EF4-FFF2-40B4-BE49-F238E27FC236}">
                <a16:creationId xmlns:a16="http://schemas.microsoft.com/office/drawing/2014/main" id="{5359D3CD-F6D3-A1ED-DD12-B455553E8C25}"/>
              </a:ext>
            </a:extLst>
          </p:cNvPr>
          <p:cNvSpPr/>
          <p:nvPr userDrawn="1"/>
        </p:nvSpPr>
        <p:spPr>
          <a:xfrm flipV="1">
            <a:off x="3754966" y="1777767"/>
            <a:ext cx="0" cy="264076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pPr>
            <a:endParaRPr sz="1600" kern="0" dirty="0">
              <a:solidFill>
                <a:srgbClr val="000000"/>
              </a:solidFill>
              <a:latin typeface="+mj-lt"/>
              <a:sym typeface="FreightSansLFPro Ligh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211219-04F1-11DD-D180-789F379CE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5623" y="2288927"/>
            <a:ext cx="6117016" cy="161109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/>
              <a:t>Lorem ipsum dolor sit </a:t>
            </a:r>
            <a:r>
              <a:rPr lang="en-US" sz="2800" dirty="0" err="1"/>
              <a:t>amet</a:t>
            </a:r>
            <a:r>
              <a:rPr lang="en-US" sz="2800" dirty="0"/>
              <a:t>, </a:t>
            </a:r>
            <a:r>
              <a:rPr lang="en-US" sz="2800" dirty="0" err="1"/>
              <a:t>consectetur</a:t>
            </a:r>
            <a:r>
              <a:rPr lang="en-US" sz="2800" dirty="0"/>
              <a:t> </a:t>
            </a:r>
            <a:r>
              <a:rPr lang="en-US" sz="2800" dirty="0" err="1"/>
              <a:t>adipiscing</a:t>
            </a:r>
            <a:r>
              <a:rPr lang="en-US" sz="2800" dirty="0"/>
              <a:t> </a:t>
            </a:r>
            <a:r>
              <a:rPr lang="en-US" sz="2800" dirty="0" err="1"/>
              <a:t>elit</a:t>
            </a:r>
            <a:r>
              <a:rPr lang="en-US" sz="2800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DDF29-6528-7E73-C856-0D17E31E1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6950" y="2331667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373145" y="661916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63DE947-20C7-07B3-B599-59DDA74DC2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053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6E233D9-133D-B2B7-3899-B9EE86608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30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E2C6F58-210F-E81A-3B76-7A08941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8654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BBE5A13D-0E36-803E-CAFB-43650547FF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1031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09AC7D3-F5F5-8B08-E0AC-6A0E02AAC8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8255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59300A1-6BFF-7356-68A3-400B15A2D5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0632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A1CF4-B072-60A6-0C0E-67569DF00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3592" y="1957141"/>
            <a:ext cx="1525614" cy="152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A2D79-C463-9E5B-F63E-D2E3D4C7A1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193" y="1957141"/>
            <a:ext cx="1525614" cy="1525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EF300-98A1-5149-EF07-273AD0F917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794" y="1957141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FD4D3-C966-4822-9387-3AB4F151E8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C57-F7B9-4DC2-907D-CA3EDFBA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E83C-A73A-4EF4-ADCE-C29A3F1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 hidden="1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 hidden="1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 hidden="1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 hidden="1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3/2/2024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746" r:id="rId29"/>
    <p:sldLayoutId id="2147483747" r:id="rId30"/>
    <p:sldLayoutId id="2147483655" r:id="rId31"/>
    <p:sldLayoutId id="2147483692" r:id="rId32"/>
    <p:sldLayoutId id="2147483668" r:id="rId33"/>
    <p:sldLayoutId id="2147483669" r:id="rId34"/>
    <p:sldLayoutId id="2147483670" r:id="rId35"/>
    <p:sldLayoutId id="2147483671" r:id="rId36"/>
    <p:sldLayoutId id="2147483672" r:id="rId37"/>
    <p:sldLayoutId id="2147483673" r:id="rId38"/>
    <p:sldLayoutId id="2147483674" r:id="rId39"/>
    <p:sldLayoutId id="2147483709" r:id="rId40"/>
    <p:sldLayoutId id="2147483675" r:id="rId41"/>
    <p:sldLayoutId id="214748367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682" r:id="rId48"/>
    <p:sldLayoutId id="2147483683" r:id="rId49"/>
    <p:sldLayoutId id="2147483684" r:id="rId50"/>
    <p:sldLayoutId id="2147483685" r:id="rId51"/>
    <p:sldLayoutId id="2147483686" r:id="rId52"/>
    <p:sldLayoutId id="2147483687" r:id="rId53"/>
    <p:sldLayoutId id="2147483688" r:id="rId54"/>
    <p:sldLayoutId id="214748368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728" r:id="rId74"/>
    <p:sldLayoutId id="2147483729" r:id="rId75"/>
    <p:sldLayoutId id="2147483730" r:id="rId76"/>
    <p:sldLayoutId id="2147483731" r:id="rId77"/>
    <p:sldLayoutId id="2147483732" r:id="rId78"/>
    <p:sldLayoutId id="2147483733" r:id="rId79"/>
    <p:sldLayoutId id="2147483703" r:id="rId80"/>
    <p:sldLayoutId id="2147483704" r:id="rId8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jpg"/><Relationship Id="rId7" Type="http://schemas.openxmlformats.org/officeDocument/2006/relationships/image" Target="../media/image4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F0776C-6B6A-4F03-844D-1ED39AD123E6}"/>
              </a:ext>
            </a:extLst>
          </p:cNvPr>
          <p:cNvSpPr/>
          <p:nvPr/>
        </p:nvSpPr>
        <p:spPr>
          <a:xfrm>
            <a:off x="12521480" y="520505"/>
            <a:ext cx="3981157" cy="31792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03F73-27F5-0DEC-F1D6-0FDB599B3047}"/>
              </a:ext>
            </a:extLst>
          </p:cNvPr>
          <p:cNvSpPr txBox="1">
            <a:spLocks/>
          </p:cNvSpPr>
          <p:nvPr/>
        </p:nvSpPr>
        <p:spPr>
          <a:xfrm>
            <a:off x="553198" y="345526"/>
            <a:ext cx="11085603" cy="14219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4800"/>
              <a:t>Bayesian Optimization and Structured Bayesian Optimization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8BA2B-949C-00F0-6582-588B985F42C6}"/>
              </a:ext>
            </a:extLst>
          </p:cNvPr>
          <p:cNvSpPr txBox="1">
            <a:spLocks/>
          </p:cNvSpPr>
          <p:nvPr/>
        </p:nvSpPr>
        <p:spPr>
          <a:xfrm>
            <a:off x="553199" y="1878484"/>
            <a:ext cx="6684364" cy="1395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Arpan Biswas, Research Assistant Professor, UT-ORII (Past: ORNL)</a:t>
            </a:r>
          </a:p>
          <a:p>
            <a:r>
              <a:rPr lang="en-US" sz="2400"/>
              <a:t>3</a:t>
            </a:r>
            <a:r>
              <a:rPr lang="en-US" sz="2400" baseline="30000"/>
              <a:t>rd</a:t>
            </a:r>
            <a:r>
              <a:rPr lang="en-US" sz="2400"/>
              <a:t>  March 2024, APS March Meeting 2024 Workshop Tutorial</a:t>
            </a:r>
          </a:p>
          <a:p>
            <a:r>
              <a:rPr lang="en-US" sz="2400"/>
              <a:t>Session: </a:t>
            </a:r>
            <a:r>
              <a:rPr lang="en-US" sz="2400" b="1"/>
              <a:t>Data Science for Physicists II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151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7A29-A95E-329E-BB82-625986254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A0CE14A-6415-A2BE-169C-2099CB8CC18E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4FE552-08E0-214E-A086-9418AF8941E6}"/>
                  </a:ext>
                </a:extLst>
              </p:cNvPr>
              <p:cNvSpPr/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4FE552-08E0-214E-A086-9418AF894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  <a:blipFill>
                <a:blip r:embed="rId2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772C3D-D94A-E8F6-E1BD-0BE6B9EA254A}"/>
              </a:ext>
            </a:extLst>
          </p:cNvPr>
          <p:cNvCxnSpPr>
            <a:cxnSpLocks/>
          </p:cNvCxnSpPr>
          <p:nvPr/>
        </p:nvCxnSpPr>
        <p:spPr>
          <a:xfrm flipH="1">
            <a:off x="3733800" y="1154534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EF178B-0330-FA11-91F6-F529AC1EF6E1}"/>
              </a:ext>
            </a:extLst>
          </p:cNvPr>
          <p:cNvSpPr txBox="1"/>
          <p:nvPr/>
        </p:nvSpPr>
        <p:spPr>
          <a:xfrm>
            <a:off x="2729961" y="1465677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247228-5CD2-49A4-1DFD-B92CDEB28108}"/>
              </a:ext>
            </a:extLst>
          </p:cNvPr>
          <p:cNvCxnSpPr>
            <a:cxnSpLocks/>
          </p:cNvCxnSpPr>
          <p:nvPr/>
        </p:nvCxnSpPr>
        <p:spPr>
          <a:xfrm>
            <a:off x="5012959" y="1219185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3FB746-146C-DDE0-2676-4018C12B2F5C}"/>
              </a:ext>
            </a:extLst>
          </p:cNvPr>
          <p:cNvSpPr txBox="1"/>
          <p:nvPr/>
        </p:nvSpPr>
        <p:spPr>
          <a:xfrm>
            <a:off x="4881801" y="1411255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4F92D-75F4-D74B-AF9F-061847D11A25}"/>
              </a:ext>
            </a:extLst>
          </p:cNvPr>
          <p:cNvSpPr txBox="1"/>
          <p:nvPr/>
        </p:nvSpPr>
        <p:spPr>
          <a:xfrm>
            <a:off x="590550" y="2314575"/>
            <a:ext cx="59234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Upper Confidence Interval (UCB) : For Maximization</a:t>
            </a:r>
            <a:endParaRPr lang="en-US" sz="24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1CDD-6461-228A-A013-FBF35029AAE9}"/>
              </a:ext>
            </a:extLst>
          </p:cNvPr>
          <p:cNvSpPr txBox="1"/>
          <p:nvPr/>
        </p:nvSpPr>
        <p:spPr>
          <a:xfrm>
            <a:off x="1443931" y="222307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Acquisition Function: Confidence Interval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B1020A-8E74-37A7-3861-72ED92384D53}"/>
                  </a:ext>
                </a:extLst>
              </p:cNvPr>
              <p:cNvSpPr txBox="1"/>
              <p:nvPr/>
            </p:nvSpPr>
            <p:spPr>
              <a:xfrm>
                <a:off x="1034356" y="3056100"/>
                <a:ext cx="95460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𝑈𝐶𝐵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B1020A-8E74-37A7-3861-72ED92384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56" y="3056100"/>
                <a:ext cx="954600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65D34C-CA31-F0C7-42D8-FC2FF17D4129}"/>
              </a:ext>
            </a:extLst>
          </p:cNvPr>
          <p:cNvSpPr txBox="1"/>
          <p:nvPr/>
        </p:nvSpPr>
        <p:spPr>
          <a:xfrm>
            <a:off x="590550" y="3910175"/>
            <a:ext cx="582884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Lower Confidence Interval (UCB) : For Minimization</a:t>
            </a:r>
            <a:endParaRPr lang="en-US" sz="24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5D4757-7151-0D1B-FB33-DFCE9C3B5296}"/>
                  </a:ext>
                </a:extLst>
              </p:cNvPr>
              <p:cNvSpPr txBox="1"/>
              <p:nvPr/>
            </p:nvSpPr>
            <p:spPr>
              <a:xfrm>
                <a:off x="1034356" y="4651700"/>
                <a:ext cx="95460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𝑈𝐶𝐵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5D4757-7151-0D1B-FB33-DFCE9C3B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56" y="4651700"/>
                <a:ext cx="95460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58BF5F-656C-FA49-EF58-75E3F4DE0CE8}"/>
              </a:ext>
            </a:extLst>
          </p:cNvPr>
          <p:cNvCxnSpPr>
            <a:cxnSpLocks/>
          </p:cNvCxnSpPr>
          <p:nvPr/>
        </p:nvCxnSpPr>
        <p:spPr>
          <a:xfrm flipH="1" flipV="1">
            <a:off x="5438775" y="3505200"/>
            <a:ext cx="1664431" cy="6748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02610A-271E-F3EC-71B1-5F307C3A8E91}"/>
              </a:ext>
            </a:extLst>
          </p:cNvPr>
          <p:cNvSpPr txBox="1"/>
          <p:nvPr/>
        </p:nvSpPr>
        <p:spPr>
          <a:xfrm>
            <a:off x="7077516" y="4042520"/>
            <a:ext cx="193033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Trade-off factor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218221-2E57-479B-497D-1A6146B8D91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438775" y="4213336"/>
            <a:ext cx="1638741" cy="593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B8AFF-B067-FCDB-3912-FBD6A560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8979EDD-885E-6B35-83F4-A73EF39E5829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851DF9-F690-4552-883D-F1A8E23E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94" y="2259765"/>
            <a:ext cx="2812026" cy="20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indoor, electronic&#10;&#10;Description automatically generated">
            <a:extLst>
              <a:ext uri="{FF2B5EF4-FFF2-40B4-BE49-F238E27FC236}">
                <a16:creationId xmlns:a16="http://schemas.microsoft.com/office/drawing/2014/main" id="{B06064E4-D862-F0A3-7311-A6EEDE4E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73081" y="2314573"/>
            <a:ext cx="1871828" cy="1762211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CA52C6BD-69C9-B6FA-F8C5-A170AFF45F39}"/>
              </a:ext>
            </a:extLst>
          </p:cNvPr>
          <p:cNvSpPr/>
          <p:nvPr/>
        </p:nvSpPr>
        <p:spPr>
          <a:xfrm>
            <a:off x="3681790" y="1745288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18BCF788-5618-2ECF-E08C-916A9A6FD4FB}"/>
              </a:ext>
            </a:extLst>
          </p:cNvPr>
          <p:cNvSpPr/>
          <p:nvPr/>
        </p:nvSpPr>
        <p:spPr>
          <a:xfrm rot="10800000">
            <a:off x="3589819" y="4261865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2" descr="User (computing) - Wikipedia">
            <a:extLst>
              <a:ext uri="{FF2B5EF4-FFF2-40B4-BE49-F238E27FC236}">
                <a16:creationId xmlns:a16="http://schemas.microsoft.com/office/drawing/2014/main" id="{F98DACE3-2283-3386-1A30-4E33F890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3" y="2259764"/>
            <a:ext cx="1331659" cy="13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FAC0DC-49D0-EFAD-0DE4-155333085EEC}"/>
              </a:ext>
            </a:extLst>
          </p:cNvPr>
          <p:cNvSpPr txBox="1"/>
          <p:nvPr/>
        </p:nvSpPr>
        <p:spPr>
          <a:xfrm>
            <a:off x="365671" y="3521568"/>
            <a:ext cx="139172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(Maximize)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E889C7F-CA38-03F2-4F85-F336391D9BE4}"/>
              </a:ext>
            </a:extLst>
          </p:cNvPr>
          <p:cNvSpPr/>
          <p:nvPr/>
        </p:nvSpPr>
        <p:spPr>
          <a:xfrm>
            <a:off x="1497884" y="2805913"/>
            <a:ext cx="403123" cy="20117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2C1E4D-83BA-C51D-4A21-0B7A63E19601}"/>
              </a:ext>
            </a:extLst>
          </p:cNvPr>
          <p:cNvPicPr/>
          <p:nvPr/>
        </p:nvPicPr>
        <p:blipFill rotWithShape="1">
          <a:blip r:embed="rId5"/>
          <a:srcRect l="8671" t="4531" r="5554"/>
          <a:stretch/>
        </p:blipFill>
        <p:spPr>
          <a:xfrm>
            <a:off x="2148072" y="2408793"/>
            <a:ext cx="405181" cy="40689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 descr="Image result for acquisition function bayesian optimization">
            <a:extLst>
              <a:ext uri="{FF2B5EF4-FFF2-40B4-BE49-F238E27FC236}">
                <a16:creationId xmlns:a16="http://schemas.microsoft.com/office/drawing/2014/main" id="{F4EFF77F-05D3-5886-9DD6-0DDBDB02C1F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57" y="2735201"/>
            <a:ext cx="405183" cy="4068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328F9B-F93A-D5CB-1352-DDE29AC627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14" b="6071"/>
          <a:stretch/>
        </p:blipFill>
        <p:spPr>
          <a:xfrm>
            <a:off x="7840364" y="1708731"/>
            <a:ext cx="3623187" cy="3625673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CBA98CF-CDA7-564F-FFC5-52EC3F0FB44F}"/>
              </a:ext>
            </a:extLst>
          </p:cNvPr>
          <p:cNvCxnSpPr>
            <a:cxnSpLocks/>
            <a:endCxn id="20" idx="0"/>
          </p:cNvCxnSpPr>
          <p:nvPr/>
        </p:nvCxnSpPr>
        <p:spPr>
          <a:xfrm flipV="1">
            <a:off x="2338004" y="1708731"/>
            <a:ext cx="7313954" cy="660874"/>
          </a:xfrm>
          <a:prstGeom prst="bentConnector4">
            <a:avLst>
              <a:gd name="adj1" fmla="val 499"/>
              <a:gd name="adj2" fmla="val 134591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95549D-D1A0-07CD-7DE3-45BDA29B1F5E}"/>
              </a:ext>
            </a:extLst>
          </p:cNvPr>
          <p:cNvSpPr txBox="1"/>
          <p:nvPr/>
        </p:nvSpPr>
        <p:spPr>
          <a:xfrm>
            <a:off x="8272389" y="1833310"/>
            <a:ext cx="215090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>
                <a:latin typeface="+mn-lt"/>
              </a:rPr>
              <a:t>Prediction Model</a:t>
            </a:r>
            <a:endParaRPr lang="en-US" sz="1600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DE1181-DE12-A632-54AC-549680D09CC3}"/>
              </a:ext>
            </a:extLst>
          </p:cNvPr>
          <p:cNvSpPr txBox="1"/>
          <p:nvPr/>
        </p:nvSpPr>
        <p:spPr>
          <a:xfrm>
            <a:off x="8272389" y="3649254"/>
            <a:ext cx="215090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>
                <a:latin typeface="+mn-lt"/>
              </a:rPr>
              <a:t>Future sample selection</a:t>
            </a:r>
            <a:endParaRPr lang="en-US" sz="1600" dirty="0">
              <a:latin typeface="+mn-lt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ACBE400-D6BC-04BD-0702-B3B0386DC20B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16200000" flipH="1">
            <a:off x="5136548" y="818994"/>
            <a:ext cx="2192310" cy="6838509"/>
          </a:xfrm>
          <a:prstGeom prst="bentConnector3">
            <a:avLst>
              <a:gd name="adj1" fmla="val 115206"/>
            </a:avLst>
          </a:prstGeom>
          <a:ln w="57150">
            <a:solidFill>
              <a:srgbClr val="00B05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Montecarlo Simulation of Ising Model - File Exchange - MATLAB Central">
            <a:extLst>
              <a:ext uri="{FF2B5EF4-FFF2-40B4-BE49-F238E27FC236}">
                <a16:creationId xmlns:a16="http://schemas.microsoft.com/office/drawing/2014/main" id="{3485E664-27E9-BF1B-893C-2B86822D5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5062097" y="2263324"/>
            <a:ext cx="1933347" cy="18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C1DC4FE-A642-7D33-E970-60D8606F5E6F}"/>
              </a:ext>
            </a:extLst>
          </p:cNvPr>
          <p:cNvSpPr txBox="1"/>
          <p:nvPr/>
        </p:nvSpPr>
        <p:spPr>
          <a:xfrm>
            <a:off x="2322149" y="40295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97C4C8-5176-2985-A4D2-F846AA73D647}"/>
              </a:ext>
            </a:extLst>
          </p:cNvPr>
          <p:cNvSpPr/>
          <p:nvPr/>
        </p:nvSpPr>
        <p:spPr>
          <a:xfrm>
            <a:off x="9879493" y="1209663"/>
            <a:ext cx="1769581" cy="38140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Region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575F45-D5BC-47AD-93F8-37CDACE2882C}"/>
              </a:ext>
            </a:extLst>
          </p:cNvPr>
          <p:cNvCxnSpPr>
            <a:cxnSpLocks/>
          </p:cNvCxnSpPr>
          <p:nvPr/>
        </p:nvCxnSpPr>
        <p:spPr>
          <a:xfrm flipH="1">
            <a:off x="10248900" y="1523596"/>
            <a:ext cx="361950" cy="3814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2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9B2BC-74E6-4592-9606-FD9F22B1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DDDED09-F3AC-5030-01C4-7D09853D0931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8FD3FF-6CDD-F759-86E8-0C3D06E92965}"/>
              </a:ext>
            </a:extLst>
          </p:cNvPr>
          <p:cNvSpPr txBox="1"/>
          <p:nvPr/>
        </p:nvSpPr>
        <p:spPr>
          <a:xfrm>
            <a:off x="523875" y="1628775"/>
            <a:ext cx="786765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latin typeface="+mn-lt"/>
              </a:rPr>
              <a:t>Time for some Hands-on:</a:t>
            </a:r>
          </a:p>
          <a:p>
            <a:pPr algn="l">
              <a:lnSpc>
                <a:spcPct val="90000"/>
              </a:lnSpc>
            </a:pPr>
            <a:endParaRPr lang="en-US" sz="32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sz="3200" dirty="0">
                <a:latin typeface="+mn-lt"/>
              </a:rPr>
              <a:t>Numerical Problems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endParaRPr lang="en-US" sz="32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sz="3200" dirty="0" err="1">
                <a:latin typeface="+mn-lt"/>
              </a:rPr>
              <a:t>Ising</a:t>
            </a:r>
            <a:r>
              <a:rPr lang="en-US" sz="3200" dirty="0">
                <a:latin typeface="+mn-lt"/>
              </a:rPr>
              <a:t> model Problem with 20 x 20 Lattice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D8D15-9E9F-57C8-18D2-3879D9ED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85" y="1409700"/>
            <a:ext cx="3990440" cy="38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6BD77-A355-7F64-E2E0-DABB7E17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B92E3F2-B4CD-9E4B-FABF-6314AD092459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C3548-BEA5-401A-28EA-4A54ECCAF846}"/>
              </a:ext>
            </a:extLst>
          </p:cNvPr>
          <p:cNvSpPr txBox="1"/>
          <p:nvPr/>
        </p:nvSpPr>
        <p:spPr>
          <a:xfrm>
            <a:off x="1491738" y="8619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Structured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2FE4FF-8593-5B87-C044-FC6747FCD110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40D2A-DDBE-DA2E-22DD-8C2F1C2F4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D59D0F-218F-A90B-E050-BCB1239179A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18FB8-D319-E3C7-3C91-D6EB1E8733F5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2569C-9276-4D3C-B313-6B0ED2675B5B}"/>
              </a:ext>
            </a:extLst>
          </p:cNvPr>
          <p:cNvSpPr txBox="1"/>
          <p:nvPr/>
        </p:nvSpPr>
        <p:spPr>
          <a:xfrm>
            <a:off x="4657724" y="878286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B94D3C-2078-429E-AE3B-6AABDFB5A216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8" name="Picture 17" descr="Image result for acquisition function bayesian optimization">
            <a:extLst>
              <a:ext uri="{FF2B5EF4-FFF2-40B4-BE49-F238E27FC236}">
                <a16:creationId xmlns:a16="http://schemas.microsoft.com/office/drawing/2014/main" id="{5A31B1F1-4B0C-6641-473F-1DBC0CAF0D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ontecarlo Simulation of Ising Model - File Exchange - MATLAB Central">
            <a:extLst>
              <a:ext uri="{FF2B5EF4-FFF2-40B4-BE49-F238E27FC236}">
                <a16:creationId xmlns:a16="http://schemas.microsoft.com/office/drawing/2014/main" id="{AEE92DE9-4056-3F36-2403-E8E7D33B5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2CF8D5-0AD3-E72E-02A1-4A4E72A8C2F0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93B73D-EBF8-A6A3-3A9F-5A395616BABC}"/>
                  </a:ext>
                </a:extLst>
              </p:cNvPr>
              <p:cNvSpPr/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93B73D-EBF8-A6A3-3A9F-5A395616B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  <a:blipFill>
                <a:blip r:embed="rId6"/>
                <a:stretch>
                  <a:fillRect t="-124615" r="-6949" b="-19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CD4D73-0530-02D5-F064-D3EB10835CE8}"/>
                  </a:ext>
                </a:extLst>
              </p:cNvPr>
              <p:cNvSpPr/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CD4D73-0530-02D5-F064-D3EB10835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C79B571-561B-9D21-1898-DAFB07FB47D4}"/>
              </a:ext>
            </a:extLst>
          </p:cNvPr>
          <p:cNvSpPr/>
          <p:nvPr/>
        </p:nvSpPr>
        <p:spPr>
          <a:xfrm>
            <a:off x="5768861" y="4065325"/>
            <a:ext cx="498536" cy="354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4087EF-5FB9-D6CB-2FD3-6B2EF6C6E5B3}"/>
              </a:ext>
            </a:extLst>
          </p:cNvPr>
          <p:cNvCxnSpPr>
            <a:cxnSpLocks/>
            <a:stCxn id="32" idx="3"/>
            <a:endCxn id="31" idx="0"/>
          </p:cNvCxnSpPr>
          <p:nvPr/>
        </p:nvCxnSpPr>
        <p:spPr>
          <a:xfrm flipH="1">
            <a:off x="3993950" y="4367925"/>
            <a:ext cx="1847920" cy="368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45B8B0A-BA5D-E3C6-7A2A-B4BD383E0679}"/>
              </a:ext>
            </a:extLst>
          </p:cNvPr>
          <p:cNvSpPr/>
          <p:nvPr/>
        </p:nvSpPr>
        <p:spPr>
          <a:xfrm>
            <a:off x="2442938" y="4719549"/>
            <a:ext cx="3130486" cy="5067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FA5CA2-FBA1-6D82-C9CD-97A9D2D3035E}"/>
              </a:ext>
            </a:extLst>
          </p:cNvPr>
          <p:cNvSpPr txBox="1"/>
          <p:nvPr/>
        </p:nvSpPr>
        <p:spPr>
          <a:xfrm>
            <a:off x="848469" y="3998593"/>
            <a:ext cx="232690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Mean function 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929542-250C-96AB-C5D2-52ED52672F9B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011921" y="4367925"/>
            <a:ext cx="1850769" cy="575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9C31EE-F6E3-61B0-581F-C2436FC71509}"/>
                  </a:ext>
                </a:extLst>
              </p:cNvPr>
              <p:cNvSpPr txBox="1"/>
              <p:nvPr/>
            </p:nvSpPr>
            <p:spPr>
              <a:xfrm>
                <a:off x="6267396" y="4792302"/>
                <a:ext cx="4165271" cy="867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Gaussian Peak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Goal is to optimize hyperparameters: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9C31EE-F6E3-61B0-581F-C2436FC71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96" y="4792302"/>
                <a:ext cx="4165271" cy="867930"/>
              </a:xfrm>
              <a:prstGeom prst="rect">
                <a:avLst/>
              </a:prstGeom>
              <a:blipFill>
                <a:blip r:embed="rId8"/>
                <a:stretch>
                  <a:fillRect l="-878" t="-6294" b="-9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52C60-2B6F-0FD6-7B64-26D9622EC229}"/>
                  </a:ext>
                </a:extLst>
              </p:cNvPr>
              <p:cNvSpPr txBox="1"/>
              <p:nvPr/>
            </p:nvSpPr>
            <p:spPr>
              <a:xfrm>
                <a:off x="2516304" y="5627900"/>
                <a:ext cx="3252557" cy="500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52C60-2B6F-0FD6-7B64-26D9622EC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5627900"/>
                <a:ext cx="3252557" cy="500265"/>
              </a:xfrm>
              <a:prstGeom prst="rect">
                <a:avLst/>
              </a:prstGeom>
              <a:blipFill>
                <a:blip r:embed="rId9"/>
                <a:stretch>
                  <a:fillRect t="-365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D5F500-5DD4-8CCC-ACFF-8F8A6C49A3DF}"/>
                  </a:ext>
                </a:extLst>
              </p:cNvPr>
              <p:cNvSpPr txBox="1"/>
              <p:nvPr/>
            </p:nvSpPr>
            <p:spPr>
              <a:xfrm>
                <a:off x="6241182" y="5758833"/>
                <a:ext cx="6262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h𝑎𝑙𝑓𝑁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h𝑎𝑙𝑓𝑁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h𝑎𝑙𝑓𝑁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D5F500-5DD4-8CCC-ACFF-8F8A6C49A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82" y="5758833"/>
                <a:ext cx="6262686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F92DFB-B832-CE26-F8D4-D681356D0BCB}"/>
              </a:ext>
            </a:extLst>
          </p:cNvPr>
          <p:cNvCxnSpPr>
            <a:cxnSpLocks/>
          </p:cNvCxnSpPr>
          <p:nvPr/>
        </p:nvCxnSpPr>
        <p:spPr>
          <a:xfrm flipH="1">
            <a:off x="2937305" y="5138530"/>
            <a:ext cx="939616" cy="620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7C0561-17C7-181F-8298-B0BDCA038172}"/>
              </a:ext>
            </a:extLst>
          </p:cNvPr>
          <p:cNvSpPr txBox="1"/>
          <p:nvPr/>
        </p:nvSpPr>
        <p:spPr>
          <a:xfrm>
            <a:off x="1526381" y="434745"/>
            <a:ext cx="725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Maxim A </a:t>
            </a:r>
            <a:r>
              <a:rPr lang="en-US" dirty="0" err="1">
                <a:effectLst/>
              </a:rPr>
              <a:t>Ziatdinov</a:t>
            </a:r>
            <a:r>
              <a:rPr lang="en-US" dirty="0">
                <a:effectLst/>
              </a:rPr>
              <a:t> </a:t>
            </a:r>
            <a:r>
              <a:rPr lang="en-US" i="1" dirty="0">
                <a:effectLst/>
              </a:rPr>
              <a:t>et al</a:t>
            </a:r>
            <a:r>
              <a:rPr lang="en-US" dirty="0">
                <a:effectLst/>
              </a:rPr>
              <a:t> 2022 </a:t>
            </a:r>
            <a:r>
              <a:rPr lang="en-US" i="1" dirty="0">
                <a:effectLst/>
              </a:rPr>
              <a:t>Mach. Learn.: Sci. Technol.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3</a:t>
            </a:r>
            <a:r>
              <a:rPr lang="en-US" dirty="0">
                <a:effectLst/>
              </a:rPr>
              <a:t> 015003</a:t>
            </a:r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E16006C-B45B-BF13-875B-506820D04A2D}"/>
              </a:ext>
            </a:extLst>
          </p:cNvPr>
          <p:cNvSpPr/>
          <p:nvPr/>
        </p:nvSpPr>
        <p:spPr>
          <a:xfrm>
            <a:off x="6997803" y="3287899"/>
            <a:ext cx="1235639" cy="613687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2A6549-DE82-5F1A-9A5A-F9F7F49AADD5}"/>
              </a:ext>
            </a:extLst>
          </p:cNvPr>
          <p:cNvSpPr txBox="1"/>
          <p:nvPr/>
        </p:nvSpPr>
        <p:spPr>
          <a:xfrm>
            <a:off x="8236393" y="3448571"/>
            <a:ext cx="323170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Physics knowledge injection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93CE44-8581-8311-6903-AB724DEED807}"/>
              </a:ext>
            </a:extLst>
          </p:cNvPr>
          <p:cNvCxnSpPr>
            <a:cxnSpLocks/>
          </p:cNvCxnSpPr>
          <p:nvPr/>
        </p:nvCxnSpPr>
        <p:spPr>
          <a:xfrm flipH="1" flipV="1">
            <a:off x="6222740" y="2940685"/>
            <a:ext cx="1340110" cy="488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3F5D724-1B0E-B5ED-699E-B728DFCBA324}"/>
              </a:ext>
            </a:extLst>
          </p:cNvPr>
          <p:cNvSpPr/>
          <p:nvPr/>
        </p:nvSpPr>
        <p:spPr>
          <a:xfrm flipV="1">
            <a:off x="8924926" y="4309036"/>
            <a:ext cx="1240816" cy="867929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C00AE54-DCB1-1CF4-BBF2-83EB3F0519C6}"/>
              </a:ext>
            </a:extLst>
          </p:cNvPr>
          <p:cNvSpPr/>
          <p:nvPr/>
        </p:nvSpPr>
        <p:spPr>
          <a:xfrm flipV="1">
            <a:off x="9193372" y="4309036"/>
            <a:ext cx="1240816" cy="867929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70C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96FB322-DF40-B914-5E53-DA5B292C40A6}"/>
              </a:ext>
            </a:extLst>
          </p:cNvPr>
          <p:cNvSpPr/>
          <p:nvPr/>
        </p:nvSpPr>
        <p:spPr>
          <a:xfrm flipV="1">
            <a:off x="8967763" y="4474284"/>
            <a:ext cx="1464904" cy="664245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B05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6" grpId="0" animBg="1"/>
      <p:bldP spid="47" grpId="0" animBg="1"/>
      <p:bldP spid="51" grpId="0" animBg="1"/>
      <p:bldP spid="52" grpId="0" animBg="1"/>
      <p:bldP spid="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CA1ED-C795-C323-49A4-2F5D85DC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565FF6E5-5388-C73E-18B5-54E2489C1828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6B8DD5-7704-FE85-F025-42F075E4D20F}"/>
              </a:ext>
            </a:extLst>
          </p:cNvPr>
          <p:cNvSpPr txBox="1"/>
          <p:nvPr/>
        </p:nvSpPr>
        <p:spPr>
          <a:xfrm>
            <a:off x="523875" y="1628775"/>
            <a:ext cx="786765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latin typeface="+mn-lt"/>
              </a:rPr>
              <a:t>Time for some Hands-on:</a:t>
            </a:r>
          </a:p>
          <a:p>
            <a:pPr algn="l">
              <a:lnSpc>
                <a:spcPct val="90000"/>
              </a:lnSpc>
            </a:pPr>
            <a:endParaRPr lang="en-US" sz="32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sz="3200" dirty="0">
                <a:latin typeface="+mn-lt"/>
              </a:rPr>
              <a:t>Let's try if we can get better convergence with </a:t>
            </a:r>
            <a:r>
              <a:rPr lang="en-US" sz="3200" dirty="0" err="1">
                <a:latin typeface="+mn-lt"/>
              </a:rPr>
              <a:t>sGP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0E374-D039-BBAE-2FFF-99F23D51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85" y="1409700"/>
            <a:ext cx="3990440" cy="38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4A31EEE-2F8E-6008-D996-CA0E2E0F3A99}"/>
              </a:ext>
            </a:extLst>
          </p:cNvPr>
          <p:cNvSpPr/>
          <p:nvPr/>
        </p:nvSpPr>
        <p:spPr>
          <a:xfrm flipV="1">
            <a:off x="2658990" y="4137585"/>
            <a:ext cx="2277527" cy="1820301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5E26AD-8C17-EF71-BB9E-0825023FAA42}"/>
              </a:ext>
            </a:extLst>
          </p:cNvPr>
          <p:cNvSpPr/>
          <p:nvPr/>
        </p:nvSpPr>
        <p:spPr>
          <a:xfrm flipV="1">
            <a:off x="2927436" y="4137585"/>
            <a:ext cx="2277527" cy="1820301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70C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BFF8A8-77C8-0FD1-2A4B-E261380A708A}"/>
              </a:ext>
            </a:extLst>
          </p:cNvPr>
          <p:cNvSpPr/>
          <p:nvPr/>
        </p:nvSpPr>
        <p:spPr>
          <a:xfrm flipV="1">
            <a:off x="2514600" y="4302833"/>
            <a:ext cx="2688842" cy="1393116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B05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033BF4-7B55-392D-29BC-C86C37FC4F6F}"/>
              </a:ext>
            </a:extLst>
          </p:cNvPr>
          <p:cNvCxnSpPr>
            <a:cxnSpLocks/>
          </p:cNvCxnSpPr>
          <p:nvPr/>
        </p:nvCxnSpPr>
        <p:spPr>
          <a:xfrm flipH="1">
            <a:off x="4466709" y="3429000"/>
            <a:ext cx="469808" cy="7912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28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E0B51-4616-DB10-D69F-0D16704E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76421DB-4E72-9475-F133-323329EF797F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26220-0EB0-9383-59ED-9EDD6E898087}"/>
              </a:ext>
            </a:extLst>
          </p:cNvPr>
          <p:cNvSpPr txBox="1"/>
          <p:nvPr/>
        </p:nvSpPr>
        <p:spPr>
          <a:xfrm>
            <a:off x="4233109" y="93251"/>
            <a:ext cx="421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Concluding Statement</a:t>
            </a:r>
          </a:p>
        </p:txBody>
      </p:sp>
      <p:pic>
        <p:nvPicPr>
          <p:cNvPr id="9" name="Picture 8" descr="Montecarlo Simulation of Ising Model - File Exchange - MATLAB Central">
            <a:extLst>
              <a:ext uri="{FF2B5EF4-FFF2-40B4-BE49-F238E27FC236}">
                <a16:creationId xmlns:a16="http://schemas.microsoft.com/office/drawing/2014/main" id="{1E34E3C2-92F2-A918-A149-8B3182773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826363" y="1376165"/>
            <a:ext cx="2803527" cy="27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FBAB252-6419-C9D7-4390-01C22DFD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16" y="953831"/>
            <a:ext cx="3501740" cy="349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FDF55E-EDDF-211B-B2EA-DE4E198E68BD}"/>
              </a:ext>
            </a:extLst>
          </p:cNvPr>
          <p:cNvSpPr txBox="1"/>
          <p:nvPr/>
        </p:nvSpPr>
        <p:spPr>
          <a:xfrm>
            <a:off x="4973416" y="678026"/>
            <a:ext cx="21451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60x60 </a:t>
            </a:r>
            <a:r>
              <a:rPr lang="en-US" dirty="0" err="1">
                <a:latin typeface="+mn-lt"/>
              </a:rPr>
              <a:t>Ising</a:t>
            </a:r>
            <a:r>
              <a:rPr lang="en-US" dirty="0">
                <a:latin typeface="+mn-lt"/>
              </a:rPr>
              <a:t>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06208-DFD9-50D9-D411-A1DD02113586}"/>
              </a:ext>
            </a:extLst>
          </p:cNvPr>
          <p:cNvSpPr txBox="1"/>
          <p:nvPr/>
        </p:nvSpPr>
        <p:spPr>
          <a:xfrm>
            <a:off x="913491" y="853518"/>
            <a:ext cx="27815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Classical Physics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43909-A6B2-47B8-32AC-6921ADD59C76}"/>
              </a:ext>
            </a:extLst>
          </p:cNvPr>
          <p:cNvSpPr txBox="1"/>
          <p:nvPr/>
        </p:nvSpPr>
        <p:spPr>
          <a:xfrm rot="16200000">
            <a:off x="2833115" y="2933862"/>
            <a:ext cx="230139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Model of Interest: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Square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8F7A2-4007-5ADB-2987-883BC6FCC271}"/>
              </a:ext>
            </a:extLst>
          </p:cNvPr>
          <p:cNvCxnSpPr>
            <a:cxnSpLocks/>
          </p:cNvCxnSpPr>
          <p:nvPr/>
        </p:nvCxnSpPr>
        <p:spPr>
          <a:xfrm flipV="1">
            <a:off x="4802541" y="2232188"/>
            <a:ext cx="0" cy="374888"/>
          </a:xfrm>
          <a:prstGeom prst="straightConnector1">
            <a:avLst/>
          </a:prstGeom>
          <a:ln w="57150">
            <a:solidFill>
              <a:schemeClr val="bg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90BD9F-C670-AA5F-F292-0232CB9A05AF}"/>
              </a:ext>
            </a:extLst>
          </p:cNvPr>
          <p:cNvCxnSpPr>
            <a:cxnSpLocks/>
          </p:cNvCxnSpPr>
          <p:nvPr/>
        </p:nvCxnSpPr>
        <p:spPr>
          <a:xfrm>
            <a:off x="5024532" y="1327130"/>
            <a:ext cx="0" cy="350299"/>
          </a:xfrm>
          <a:prstGeom prst="straightConnector1">
            <a:avLst/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6E08E9-2AD2-9225-148F-7726EBEA0D54}"/>
              </a:ext>
            </a:extLst>
          </p:cNvPr>
          <p:cNvSpPr txBox="1"/>
          <p:nvPr/>
        </p:nvSpPr>
        <p:spPr>
          <a:xfrm>
            <a:off x="7925145" y="988063"/>
            <a:ext cx="4010583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To learn phase transition at the ferromagnetic region over exploring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60x60</a:t>
            </a:r>
            <a:r>
              <a:rPr lang="en-US" dirty="0">
                <a:latin typeface="+mn-lt"/>
              </a:rPr>
              <a:t> lattice size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Time for each simulation is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~ 8 mins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9AF675E-2EB3-7DED-B67D-6A55F756178C}"/>
              </a:ext>
            </a:extLst>
          </p:cNvPr>
          <p:cNvSpPr/>
          <p:nvPr/>
        </p:nvSpPr>
        <p:spPr>
          <a:xfrm>
            <a:off x="3629890" y="1814443"/>
            <a:ext cx="665226" cy="341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39D57-3C1C-1EED-3230-774B40EC3212}"/>
              </a:ext>
            </a:extLst>
          </p:cNvPr>
          <p:cNvSpPr txBox="1"/>
          <p:nvPr/>
        </p:nvSpPr>
        <p:spPr>
          <a:xfrm>
            <a:off x="389193" y="4169219"/>
            <a:ext cx="3962835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want to explore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60 x60 </a:t>
            </a:r>
            <a:r>
              <a:rPr lang="en-US" dirty="0">
                <a:latin typeface="+mn-lt"/>
              </a:rPr>
              <a:t>or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120x120 </a:t>
            </a:r>
            <a:r>
              <a:rPr lang="en-US" dirty="0">
                <a:latin typeface="+mn-lt"/>
              </a:rPr>
              <a:t>lattice size model.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A1B47-C75D-2ED1-D6B0-57062D472B18}"/>
              </a:ext>
            </a:extLst>
          </p:cNvPr>
          <p:cNvSpPr txBox="1"/>
          <p:nvPr/>
        </p:nvSpPr>
        <p:spPr>
          <a:xfrm>
            <a:off x="446012" y="5268712"/>
            <a:ext cx="735084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Motivation Question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 Still BO or </a:t>
            </a:r>
            <a:r>
              <a:rPr lang="en-US" dirty="0" err="1">
                <a:solidFill>
                  <a:srgbClr val="FF0000"/>
                </a:solidFill>
              </a:rPr>
              <a:t>sBO</a:t>
            </a:r>
            <a:r>
              <a:rPr lang="en-US" dirty="0">
                <a:solidFill>
                  <a:srgbClr val="FF0000"/>
                </a:solidFill>
              </a:rPr>
              <a:t> enough?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28D3C-4AE9-F31F-3E04-2F6C887E1C37}"/>
              </a:ext>
            </a:extLst>
          </p:cNvPr>
          <p:cNvSpPr txBox="1"/>
          <p:nvPr/>
        </p:nvSpPr>
        <p:spPr>
          <a:xfrm>
            <a:off x="4233109" y="4460504"/>
            <a:ext cx="7350844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Helvetica" panose="020B0604020202020204" pitchFamily="34" charset="0"/>
              </a:rPr>
              <a:t>Upcoming Talk:</a:t>
            </a:r>
          </a:p>
          <a:p>
            <a:r>
              <a:rPr lang="en-US" i="0" u="sng" dirty="0">
                <a:solidFill>
                  <a:srgbClr val="0070C0"/>
                </a:solidFill>
                <a:effectLst/>
                <a:latin typeface="Helvetica" panose="020B0604020202020204" pitchFamily="34" charset="0"/>
              </a:rPr>
              <a:t>Combining physics with multi-fidelity computation for improved Bayesian active learning based exploration over lattice Hamiltonian system</a:t>
            </a:r>
          </a:p>
          <a:p>
            <a:r>
              <a:rPr lang="en-US" b="1" i="0" dirty="0">
                <a:effectLst/>
                <a:latin typeface="Helvetica" panose="020B0604020202020204" pitchFamily="34" charset="0"/>
              </a:rPr>
              <a:t>Thursday, 7</a:t>
            </a:r>
            <a:r>
              <a:rPr lang="en-US" b="1" i="0" baseline="30000" dirty="0">
                <a:effectLst/>
                <a:latin typeface="Helvetica" panose="020B0604020202020204" pitchFamily="34" charset="0"/>
              </a:rPr>
              <a:t>th</a:t>
            </a:r>
            <a:r>
              <a:rPr lang="en-US" b="1" i="0" dirty="0">
                <a:effectLst/>
                <a:latin typeface="Helvetica" panose="020B0604020202020204" pitchFamily="34" charset="0"/>
              </a:rPr>
              <a:t> Mar (4:00 pm -4:12 pm)</a:t>
            </a:r>
          </a:p>
          <a:p>
            <a:r>
              <a:rPr lang="en-US" b="1" dirty="0">
                <a:latin typeface="Helvetica" panose="020B0604020202020204" pitchFamily="34" charset="0"/>
              </a:rPr>
              <a:t>Session: </a:t>
            </a:r>
            <a:r>
              <a:rPr lang="en-US" dirty="0"/>
              <a:t>Statistical Physics Meets Machine Learning III</a:t>
            </a:r>
            <a:endParaRPr lang="en-US" b="1" i="0" dirty="0">
              <a:effectLst/>
              <a:latin typeface="Helvetica" panose="020B0604020202020204" pitchFamily="34" charset="0"/>
            </a:endParaRPr>
          </a:p>
          <a:p>
            <a:r>
              <a:rPr lang="en-US" b="1" dirty="0"/>
              <a:t>Room</a:t>
            </a:r>
            <a:r>
              <a:rPr lang="en-US" dirty="0"/>
              <a:t>: </a:t>
            </a:r>
            <a:r>
              <a:rPr lang="en-US" i="1" dirty="0"/>
              <a:t>101I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8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4233109" y="93251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Problem Statement</a:t>
            </a:r>
          </a:p>
        </p:txBody>
      </p:sp>
      <p:pic>
        <p:nvPicPr>
          <p:cNvPr id="3" name="Picture 2" descr="Montecarlo Simulation of Ising Model - File Exchange - MATLAB Central">
            <a:extLst>
              <a:ext uri="{FF2B5EF4-FFF2-40B4-BE49-F238E27FC236}">
                <a16:creationId xmlns:a16="http://schemas.microsoft.com/office/drawing/2014/main" id="{41B810D4-20A0-F014-5F1E-B5664EC44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826363" y="1376165"/>
            <a:ext cx="2803527" cy="27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ECFB06-AC62-82CE-4672-D02A49253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16" y="953831"/>
            <a:ext cx="3501740" cy="349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58D55-0FA4-3746-CCE2-8911F354A7CD}"/>
              </a:ext>
            </a:extLst>
          </p:cNvPr>
          <p:cNvSpPr txBox="1"/>
          <p:nvPr/>
        </p:nvSpPr>
        <p:spPr>
          <a:xfrm>
            <a:off x="4973416" y="678026"/>
            <a:ext cx="21451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60x60 </a:t>
            </a:r>
            <a:r>
              <a:rPr lang="en-US" dirty="0" err="1">
                <a:latin typeface="+mn-lt"/>
              </a:rPr>
              <a:t>Ising</a:t>
            </a:r>
            <a:r>
              <a:rPr lang="en-US" dirty="0">
                <a:latin typeface="+mn-lt"/>
              </a:rPr>
              <a:t>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43B03-7946-143C-FF2E-2BE608BD34A0}"/>
              </a:ext>
            </a:extLst>
          </p:cNvPr>
          <p:cNvSpPr txBox="1"/>
          <p:nvPr/>
        </p:nvSpPr>
        <p:spPr>
          <a:xfrm>
            <a:off x="913491" y="853518"/>
            <a:ext cx="27815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Classical Physics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FAEE5-0C6B-B5FD-008A-126BEBE2CBB7}"/>
              </a:ext>
            </a:extLst>
          </p:cNvPr>
          <p:cNvSpPr txBox="1"/>
          <p:nvPr/>
        </p:nvSpPr>
        <p:spPr>
          <a:xfrm rot="16200000">
            <a:off x="2833115" y="2933862"/>
            <a:ext cx="230139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Model of Interest: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Square 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892934-BE68-46C3-E841-CA1372EADB76}"/>
              </a:ext>
            </a:extLst>
          </p:cNvPr>
          <p:cNvCxnSpPr>
            <a:cxnSpLocks/>
          </p:cNvCxnSpPr>
          <p:nvPr/>
        </p:nvCxnSpPr>
        <p:spPr>
          <a:xfrm flipV="1">
            <a:off x="4802541" y="2232188"/>
            <a:ext cx="0" cy="374888"/>
          </a:xfrm>
          <a:prstGeom prst="straightConnector1">
            <a:avLst/>
          </a:prstGeom>
          <a:ln w="57150">
            <a:solidFill>
              <a:schemeClr val="bg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8069F-F9A3-192E-BA14-CBD2A89B4ED9}"/>
              </a:ext>
            </a:extLst>
          </p:cNvPr>
          <p:cNvCxnSpPr>
            <a:cxnSpLocks/>
          </p:cNvCxnSpPr>
          <p:nvPr/>
        </p:nvCxnSpPr>
        <p:spPr>
          <a:xfrm>
            <a:off x="5024532" y="1327130"/>
            <a:ext cx="0" cy="350299"/>
          </a:xfrm>
          <a:prstGeom prst="straightConnector1">
            <a:avLst/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E93877-CA16-D706-036F-797596E14433}"/>
              </a:ext>
            </a:extLst>
          </p:cNvPr>
          <p:cNvSpPr txBox="1"/>
          <p:nvPr/>
        </p:nvSpPr>
        <p:spPr>
          <a:xfrm>
            <a:off x="7925145" y="988063"/>
            <a:ext cx="4010583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To learn phase transition at the ferromagnetic region over exploring 60x60 lattice size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Time for each simulation is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~ 8 mins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51AE08E-92DD-CA52-98DC-58BA83EC428C}"/>
              </a:ext>
            </a:extLst>
          </p:cNvPr>
          <p:cNvSpPr/>
          <p:nvPr/>
        </p:nvSpPr>
        <p:spPr>
          <a:xfrm>
            <a:off x="3629890" y="1814443"/>
            <a:ext cx="665226" cy="341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F9B86-3975-B782-9DA6-BA16098A049F}"/>
              </a:ext>
            </a:extLst>
          </p:cNvPr>
          <p:cNvSpPr txBox="1"/>
          <p:nvPr/>
        </p:nvSpPr>
        <p:spPr>
          <a:xfrm>
            <a:off x="7925144" y="3429000"/>
            <a:ext cx="4010583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Problem Statement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Maximize Heat Capacity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Parameter space: Spin-spin interaction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F7AF8-C5A7-C978-4B02-A109BCEA47C1}"/>
              </a:ext>
            </a:extLst>
          </p:cNvPr>
          <p:cNvSpPr txBox="1"/>
          <p:nvPr/>
        </p:nvSpPr>
        <p:spPr>
          <a:xfrm>
            <a:off x="471697" y="4562803"/>
            <a:ext cx="6108568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Challenges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Can we do exhaustive search ?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Or any naïve approach like random grid search ?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about gradient based?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about evolutionary algorithm like GA?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43998E-0C64-9985-9C3F-DCDCFF8BFC75}"/>
              </a:ext>
            </a:extLst>
          </p:cNvPr>
          <p:cNvSpPr txBox="1"/>
          <p:nvPr/>
        </p:nvSpPr>
        <p:spPr>
          <a:xfrm>
            <a:off x="6045985" y="5234831"/>
            <a:ext cx="735084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Motivation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about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adaptive search? E.g. Bayesian optimization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2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CA1C-E1BC-EBD8-8F95-21A319ED5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B162F63-7D1B-A568-25D4-C9F6DD56D414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DB3318-4D10-5AAB-451E-3DE6E5F8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96" y="2432265"/>
            <a:ext cx="2812026" cy="20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84E9FAB1-AA5D-F002-6E02-7152FC72BE5A}"/>
              </a:ext>
            </a:extLst>
          </p:cNvPr>
          <p:cNvSpPr/>
          <p:nvPr/>
        </p:nvSpPr>
        <p:spPr>
          <a:xfrm>
            <a:off x="3532192" y="1917788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94983443-C7F9-0912-970C-AA850FF467F4}"/>
              </a:ext>
            </a:extLst>
          </p:cNvPr>
          <p:cNvSpPr/>
          <p:nvPr/>
        </p:nvSpPr>
        <p:spPr>
          <a:xfrm rot="10800000">
            <a:off x="3440221" y="4434365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3D303-D10A-1A04-C3EE-F631221A3572}"/>
              </a:ext>
            </a:extLst>
          </p:cNvPr>
          <p:cNvSpPr txBox="1"/>
          <p:nvPr/>
        </p:nvSpPr>
        <p:spPr>
          <a:xfrm>
            <a:off x="2884608" y="1573203"/>
            <a:ext cx="35237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Which simulation to conduct?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0E704-12E4-0EC5-CBFF-B9020A5B08A2}"/>
              </a:ext>
            </a:extLst>
          </p:cNvPr>
          <p:cNvSpPr txBox="1"/>
          <p:nvPr/>
        </p:nvSpPr>
        <p:spPr>
          <a:xfrm>
            <a:off x="3589128" y="5031902"/>
            <a:ext cx="193835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simulation result</a:t>
            </a:r>
          </a:p>
        </p:txBody>
      </p:sp>
      <p:pic>
        <p:nvPicPr>
          <p:cNvPr id="13" name="Picture 2" descr="User (computing) - Wikipedia">
            <a:extLst>
              <a:ext uri="{FF2B5EF4-FFF2-40B4-BE49-F238E27FC236}">
                <a16:creationId xmlns:a16="http://schemas.microsoft.com/office/drawing/2014/main" id="{F7C20A9C-C050-4B30-2BEA-9FC88D01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5" y="2432264"/>
            <a:ext cx="1331659" cy="13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25F94-36B5-B193-16D4-D9E575CB1962}"/>
              </a:ext>
            </a:extLst>
          </p:cNvPr>
          <p:cNvSpPr txBox="1"/>
          <p:nvPr/>
        </p:nvSpPr>
        <p:spPr>
          <a:xfrm>
            <a:off x="216073" y="3694068"/>
            <a:ext cx="12923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Objective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3AC3678-B802-3A64-16B5-632C2B46C66F}"/>
              </a:ext>
            </a:extLst>
          </p:cNvPr>
          <p:cNvSpPr/>
          <p:nvPr/>
        </p:nvSpPr>
        <p:spPr>
          <a:xfrm>
            <a:off x="1348286" y="2978413"/>
            <a:ext cx="403123" cy="20117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/>
              <p:nvPr/>
            </p:nvSpPr>
            <p:spPr>
              <a:xfrm>
                <a:off x="6897661" y="2016765"/>
                <a:ext cx="48779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Bayes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661" y="2016765"/>
                <a:ext cx="4877938" cy="830997"/>
              </a:xfrm>
              <a:prstGeom prst="rect">
                <a:avLst/>
              </a:prstGeom>
              <a:blipFill>
                <a:blip r:embed="rId4"/>
                <a:stretch>
                  <a:fillRect l="-2000" t="-27206" r="-7125" b="-1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858DA28-1107-7681-2C6B-DDF92D23E0C7}"/>
              </a:ext>
            </a:extLst>
          </p:cNvPr>
          <p:cNvSpPr txBox="1"/>
          <p:nvPr/>
        </p:nvSpPr>
        <p:spPr>
          <a:xfrm>
            <a:off x="7997937" y="3260281"/>
            <a:ext cx="3300904" cy="1338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Function to optimize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Expensive</a:t>
            </a:r>
            <a:r>
              <a:rPr lang="en-US" dirty="0">
                <a:latin typeface="+mn-lt"/>
              </a:rPr>
              <a:t> to evaluate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Black-box</a:t>
            </a:r>
            <a:r>
              <a:rPr lang="en-US" dirty="0">
                <a:latin typeface="+mn-lt"/>
              </a:rPr>
              <a:t> in experiments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2CF14-C0DA-6D2A-F0AF-D51F2C215C4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769039" y="2764427"/>
            <a:ext cx="1879350" cy="495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334CFF9-0E7A-E47E-1B3E-DEA02662E7A4}"/>
              </a:ext>
            </a:extLst>
          </p:cNvPr>
          <p:cNvPicPr/>
          <p:nvPr/>
        </p:nvPicPr>
        <p:blipFill rotWithShape="1">
          <a:blip r:embed="rId5"/>
          <a:srcRect l="8671" t="4531" r="5554"/>
          <a:stretch/>
        </p:blipFill>
        <p:spPr>
          <a:xfrm>
            <a:off x="1998474" y="2581293"/>
            <a:ext cx="405181" cy="406893"/>
          </a:xfrm>
          <a:prstGeom prst="rect">
            <a:avLst/>
          </a:prstGeom>
          <a:ln w="38100">
            <a:noFill/>
          </a:ln>
        </p:spPr>
      </p:pic>
      <p:pic>
        <p:nvPicPr>
          <p:cNvPr id="20" name="Picture 19" descr="Image result for acquisition function bayesian optimization">
            <a:extLst>
              <a:ext uri="{FF2B5EF4-FFF2-40B4-BE49-F238E27FC236}">
                <a16:creationId xmlns:a16="http://schemas.microsoft.com/office/drawing/2014/main" id="{FDB28D9A-0BB6-ADD7-ADD7-02101BBBF44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59" y="2907701"/>
            <a:ext cx="405183" cy="406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0B08FC-E773-B065-568C-D3BAB478BED8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32" name="Picture 31" descr="Montecarlo Simulation of Ising Model - File Exchange - MATLAB Central">
            <a:extLst>
              <a:ext uri="{FF2B5EF4-FFF2-40B4-BE49-F238E27FC236}">
                <a16:creationId xmlns:a16="http://schemas.microsoft.com/office/drawing/2014/main" id="{302A0D76-B128-93CA-4B89-F2BF32113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4894230" y="2481348"/>
            <a:ext cx="1933347" cy="18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AB7710-3652-8599-ABDF-C70AD41F3C3B}"/>
              </a:ext>
            </a:extLst>
          </p:cNvPr>
          <p:cNvSpPr txBox="1"/>
          <p:nvPr/>
        </p:nvSpPr>
        <p:spPr>
          <a:xfrm>
            <a:off x="7495203" y="4977834"/>
            <a:ext cx="430637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How to building posterior model?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4F8656-A860-7F18-DE2D-30B1B76246FB}"/>
              </a:ext>
            </a:extLst>
          </p:cNvPr>
          <p:cNvCxnSpPr>
            <a:cxnSpLocks/>
          </p:cNvCxnSpPr>
          <p:nvPr/>
        </p:nvCxnSpPr>
        <p:spPr>
          <a:xfrm flipH="1" flipV="1">
            <a:off x="8220996" y="1827403"/>
            <a:ext cx="191452" cy="7114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75C420-2030-502E-110D-E89BA398CE4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9533940" y="1580516"/>
            <a:ext cx="579137" cy="8517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68707-E069-4CF4-A985-60C61F6CA222}"/>
              </a:ext>
            </a:extLst>
          </p:cNvPr>
          <p:cNvCxnSpPr>
            <a:cxnSpLocks/>
          </p:cNvCxnSpPr>
          <p:nvPr/>
        </p:nvCxnSpPr>
        <p:spPr>
          <a:xfrm flipV="1">
            <a:off x="10888761" y="2113677"/>
            <a:ext cx="184533" cy="415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B1B144-F578-9105-C4DE-7A5B6842F01A}"/>
              </a:ext>
            </a:extLst>
          </p:cNvPr>
          <p:cNvSpPr txBox="1"/>
          <p:nvPr/>
        </p:nvSpPr>
        <p:spPr>
          <a:xfrm>
            <a:off x="7495203" y="1522474"/>
            <a:ext cx="165462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20604-3CD7-508A-98E1-198D5F6C368B}"/>
              </a:ext>
            </a:extLst>
          </p:cNvPr>
          <p:cNvSpPr txBox="1"/>
          <p:nvPr/>
        </p:nvSpPr>
        <p:spPr>
          <a:xfrm>
            <a:off x="8971578" y="1238884"/>
            <a:ext cx="22829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Likelihood function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3845C-B51C-4D07-5400-9A7940BEB20D}"/>
              </a:ext>
            </a:extLst>
          </p:cNvPr>
          <p:cNvSpPr txBox="1"/>
          <p:nvPr/>
        </p:nvSpPr>
        <p:spPr>
          <a:xfrm>
            <a:off x="10361800" y="1822219"/>
            <a:ext cx="13436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 belief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A43061D-C4F6-8845-1180-346FA96BF1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76281" y="2852345"/>
            <a:ext cx="2391029" cy="2153185"/>
          </a:xfrm>
          <a:prstGeom prst="bentConnector3">
            <a:avLst>
              <a:gd name="adj1" fmla="val 88641"/>
            </a:avLst>
          </a:prstGeom>
          <a:ln w="381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9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6" grpId="0"/>
      <p:bldP spid="17" grpId="0" animBg="1"/>
      <p:bldP spid="33" grpId="0"/>
      <p:bldP spid="37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A4227-0413-192B-C928-B10EFA3B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C57468-BC59-1421-2088-145DFEF34155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B8B7-FBA0-075F-39FD-36F161F5D6C8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Prediction Model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15AAF-EF55-467A-8FF7-738D6F19E002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98167F-A3E5-9BAF-36B0-164F6156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EEE2DB-661C-BBE6-36E2-F0EB959E0B0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525ABD7-E725-C05C-9F46-D7A16A9B15CA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D7CFC-4FC4-F780-46C7-9084221DE73C}"/>
              </a:ext>
            </a:extLst>
          </p:cNvPr>
          <p:cNvSpPr txBox="1"/>
          <p:nvPr/>
        </p:nvSpPr>
        <p:spPr>
          <a:xfrm>
            <a:off x="2066161" y="524261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097F7-DB44-D6C4-D8EA-F8FA016232B3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6" name="Picture 15" descr="Image result for acquisition function bayesian optimization">
            <a:extLst>
              <a:ext uri="{FF2B5EF4-FFF2-40B4-BE49-F238E27FC236}">
                <a16:creationId xmlns:a16="http://schemas.microsoft.com/office/drawing/2014/main" id="{7D2C43C1-7A92-DEB6-B54B-CEA52A171AC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Montecarlo Simulation of Ising Model - File Exchange - MATLAB Central">
            <a:extLst>
              <a:ext uri="{FF2B5EF4-FFF2-40B4-BE49-F238E27FC236}">
                <a16:creationId xmlns:a16="http://schemas.microsoft.com/office/drawing/2014/main" id="{0CC9F3C9-5FEF-D673-134E-10320D8B5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735BAF-1CBB-605E-8E94-EC9D835667B3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67F70A-A7DE-4EC6-B412-7BDFBA554DEB}"/>
                  </a:ext>
                </a:extLst>
              </p:cNvPr>
              <p:cNvSpPr/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67F70A-A7DE-4EC6-B412-7BDFBA554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  <a:blipFill>
                <a:blip r:embed="rId6"/>
                <a:stretch>
                  <a:fillRect t="-124615" r="-6949" b="-19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FFE23-A566-AB22-893E-D19294FE9519}"/>
                  </a:ext>
                </a:extLst>
              </p:cNvPr>
              <p:cNvSpPr/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FFE23-A566-AB22-893E-D19294FE9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BD3BEE-91F2-A022-F2F7-E803502376BF}"/>
                  </a:ext>
                </a:extLst>
              </p:cNvPr>
              <p:cNvSpPr/>
              <p:nvPr/>
            </p:nvSpPr>
            <p:spPr>
              <a:xfrm>
                <a:off x="1768025" y="5267822"/>
                <a:ext cx="6352829" cy="10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BD3BEE-91F2-A022-F2F7-E80350237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025" y="5267822"/>
                <a:ext cx="6352829" cy="1083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EF0D12E3-7F27-0A43-84B2-3A9B3C3E2A58}"/>
              </a:ext>
            </a:extLst>
          </p:cNvPr>
          <p:cNvSpPr/>
          <p:nvPr/>
        </p:nvSpPr>
        <p:spPr>
          <a:xfrm>
            <a:off x="5768861" y="4065325"/>
            <a:ext cx="498536" cy="354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05EBF-73DC-9417-8965-90BF4E524A29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H="1">
            <a:off x="3925199" y="4367925"/>
            <a:ext cx="1916671" cy="3516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85F6427-0143-ABA9-AF11-8EEF2CBB3B5A}"/>
              </a:ext>
            </a:extLst>
          </p:cNvPr>
          <p:cNvSpPr/>
          <p:nvPr/>
        </p:nvSpPr>
        <p:spPr>
          <a:xfrm>
            <a:off x="2442938" y="4719549"/>
            <a:ext cx="2964522" cy="5067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42E4C-47CD-FFD0-9DE2-1A0E30BF03B0}"/>
              </a:ext>
            </a:extLst>
          </p:cNvPr>
          <p:cNvSpPr txBox="1"/>
          <p:nvPr/>
        </p:nvSpPr>
        <p:spPr>
          <a:xfrm>
            <a:off x="848469" y="3998593"/>
            <a:ext cx="21950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Zero mean function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A03EC-8800-DE9B-433C-7CBF5A2E7BB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946019" y="4367925"/>
            <a:ext cx="1916671" cy="575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1233ED-4ABB-2946-4F5A-8B89B1EC1988}"/>
              </a:ext>
            </a:extLst>
          </p:cNvPr>
          <p:cNvSpPr txBox="1"/>
          <p:nvPr/>
        </p:nvSpPr>
        <p:spPr>
          <a:xfrm>
            <a:off x="530147" y="5187275"/>
            <a:ext cx="247575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Covariance function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422ED-1D78-DA8E-726F-4C56ACF852F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768025" y="5556607"/>
            <a:ext cx="298136" cy="1799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2A8F9C7-9702-DD25-E371-A44717EA4A6B}"/>
              </a:ext>
            </a:extLst>
          </p:cNvPr>
          <p:cNvSpPr/>
          <p:nvPr/>
        </p:nvSpPr>
        <p:spPr>
          <a:xfrm>
            <a:off x="6507782" y="4101136"/>
            <a:ext cx="249268" cy="354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A9824E-C5E7-CCF7-31DF-EAA723E08820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>
            <a:off x="6632416" y="4455654"/>
            <a:ext cx="455748" cy="2322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3239E1-BD2F-4BBA-B680-911DA87FFBA1}"/>
                  </a:ext>
                </a:extLst>
              </p:cNvPr>
              <p:cNvSpPr txBox="1"/>
              <p:nvPr/>
            </p:nvSpPr>
            <p:spPr>
              <a:xfrm>
                <a:off x="5990614" y="4687928"/>
                <a:ext cx="2195099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Instrumental noise ~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3239E1-BD2F-4BBA-B680-911DA87FF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14" y="4687928"/>
                <a:ext cx="2195099" cy="646331"/>
              </a:xfrm>
              <a:prstGeom prst="rect">
                <a:avLst/>
              </a:prstGeom>
              <a:blipFill>
                <a:blip r:embed="rId9"/>
                <a:stretch>
                  <a:fillRect l="-2500" t="-3774" b="-1603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D60BCA-3330-68B1-09FC-6B0B2D66D36B}"/>
                  </a:ext>
                </a:extLst>
              </p:cNvPr>
              <p:cNvSpPr txBox="1"/>
              <p:nvPr/>
            </p:nvSpPr>
            <p:spPr>
              <a:xfrm>
                <a:off x="8312995" y="3950013"/>
                <a:ext cx="3685782" cy="2474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Goal is to optimize hyperparameters: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>
                  <a:latin typeface="+mn-lt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+mn-lt"/>
                  </a:rPr>
                  <a:t>Methods:</a:t>
                </a:r>
              </a:p>
              <a:p>
                <a:pPr algn="just"/>
                <a:r>
                  <a:rPr lang="en-US" sz="1800" dirty="0">
                    <a:solidFill>
                      <a:schemeClr val="tx1"/>
                    </a:solidFill>
                  </a:rPr>
                  <a:t>Maximum Likelihood Estimation (MLE),</a:t>
                </a:r>
              </a:p>
              <a:p>
                <a:pPr algn="just"/>
                <a:r>
                  <a:rPr lang="en-US" sz="1800" dirty="0">
                    <a:solidFill>
                      <a:schemeClr val="tx1"/>
                    </a:solidFill>
                  </a:rPr>
                  <a:t>Monte Carlo Markov Chain (MCMC)</a:t>
                </a: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D60BCA-3330-68B1-09FC-6B0B2D66D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995" y="3950013"/>
                <a:ext cx="3685782" cy="2474524"/>
              </a:xfrm>
              <a:prstGeom prst="rect">
                <a:avLst/>
              </a:prstGeom>
              <a:blipFill>
                <a:blip r:embed="rId10"/>
                <a:stretch>
                  <a:fillRect l="-1490" t="-2463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7D3F42-6C17-4F9D-F04C-2243BDE6F771}"/>
              </a:ext>
            </a:extLst>
          </p:cNvPr>
          <p:cNvCxnSpPr>
            <a:cxnSpLocks/>
          </p:cNvCxnSpPr>
          <p:nvPr/>
        </p:nvCxnSpPr>
        <p:spPr>
          <a:xfrm flipH="1">
            <a:off x="3552393" y="5105400"/>
            <a:ext cx="790701" cy="564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92455FE-4DC0-8FE7-B0F7-84C55BFE61E1}"/>
              </a:ext>
            </a:extLst>
          </p:cNvPr>
          <p:cNvCxnSpPr>
            <a:cxnSpLocks/>
            <a:stCxn id="15" idx="0"/>
            <a:endCxn id="3" idx="0"/>
          </p:cNvCxnSpPr>
          <p:nvPr/>
        </p:nvCxnSpPr>
        <p:spPr>
          <a:xfrm rot="5400000" flipH="1" flipV="1">
            <a:off x="3505554" y="-1283980"/>
            <a:ext cx="906361" cy="4933992"/>
          </a:xfrm>
          <a:prstGeom prst="bentConnector3">
            <a:avLst>
              <a:gd name="adj1" fmla="val 125222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 animBg="1"/>
      <p:bldP spid="24" grpId="0" animBg="1"/>
      <p:bldP spid="25" grpId="0" animBg="1"/>
      <p:bldP spid="27" grpId="0" animBg="1"/>
      <p:bldP spid="29" grpId="0" animBg="1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5A2E4-F0F3-E201-894B-9F5479983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5D6B31D-027F-A1ED-C6B8-B07C428BBD31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E34589-86E8-965C-6E67-55DF0C2D2D6E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068C6-A895-740F-1CB4-98CD838B0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CD69B1-E107-C63E-1271-275AB4A2003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1234E-8486-2F22-0568-E995DA60C238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6E521-9619-98B2-CE20-FC9485E98B43}"/>
              </a:ext>
            </a:extLst>
          </p:cNvPr>
          <p:cNvSpPr txBox="1"/>
          <p:nvPr/>
        </p:nvSpPr>
        <p:spPr>
          <a:xfrm>
            <a:off x="2066161" y="524261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E3E70-761B-9D6D-9071-FB8D239098F4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7" name="Picture 16" descr="Image result for acquisition function bayesian optimization">
            <a:extLst>
              <a:ext uri="{FF2B5EF4-FFF2-40B4-BE49-F238E27FC236}">
                <a16:creationId xmlns:a16="http://schemas.microsoft.com/office/drawing/2014/main" id="{C9D2FC33-912B-51CC-1C0A-17EC036762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ontecarlo Simulation of Ising Model - File Exchange - MATLAB Central">
            <a:extLst>
              <a:ext uri="{FF2B5EF4-FFF2-40B4-BE49-F238E27FC236}">
                <a16:creationId xmlns:a16="http://schemas.microsoft.com/office/drawing/2014/main" id="{FBB86233-808D-DB3E-8EF9-E8127483A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5485B2-E9D3-CCC5-468B-18CB7CFA1029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D5C3139-E57F-202C-A4DD-23EB9787A57B}"/>
              </a:ext>
            </a:extLst>
          </p:cNvPr>
          <p:cNvCxnSpPr>
            <a:cxnSpLocks/>
            <a:stCxn id="13" idx="0"/>
            <a:endCxn id="8" idx="0"/>
          </p:cNvCxnSpPr>
          <p:nvPr/>
        </p:nvCxnSpPr>
        <p:spPr>
          <a:xfrm rot="5400000" flipH="1" flipV="1">
            <a:off x="3505554" y="-1283980"/>
            <a:ext cx="906361" cy="4933992"/>
          </a:xfrm>
          <a:prstGeom prst="bentConnector3">
            <a:avLst>
              <a:gd name="adj1" fmla="val 125222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376885-48F3-C071-9AB8-F5A2163AE0E0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Prediction Model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2B405B-A85E-06EA-DBD3-FA8CA0E72A5B}"/>
                  </a:ext>
                </a:extLst>
              </p:cNvPr>
              <p:cNvSpPr txBox="1"/>
              <p:nvPr/>
            </p:nvSpPr>
            <p:spPr>
              <a:xfrm>
                <a:off x="575185" y="5143948"/>
                <a:ext cx="6677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𝐴𝑑𝑑𝑖𝑛𝑔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2B405B-A85E-06EA-DBD3-FA8CA0E7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85" y="5143948"/>
                <a:ext cx="6677024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5064AB-4FD5-4D73-37BD-8F138CE4155D}"/>
              </a:ext>
            </a:extLst>
          </p:cNvPr>
          <p:cNvCxnSpPr>
            <a:cxnSpLocks/>
          </p:cNvCxnSpPr>
          <p:nvPr/>
        </p:nvCxnSpPr>
        <p:spPr>
          <a:xfrm flipH="1">
            <a:off x="4608790" y="4982299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1E44C3-1838-82E7-D3A8-2E16D1BDBBD7}"/>
              </a:ext>
            </a:extLst>
          </p:cNvPr>
          <p:cNvSpPr txBox="1"/>
          <p:nvPr/>
        </p:nvSpPr>
        <p:spPr>
          <a:xfrm>
            <a:off x="4342193" y="4639032"/>
            <a:ext cx="21950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Standard deviation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B7783B-92F9-AC84-AA56-EBC7C2074C65}"/>
              </a:ext>
            </a:extLst>
          </p:cNvPr>
          <p:cNvCxnSpPr>
            <a:cxnSpLocks/>
          </p:cNvCxnSpPr>
          <p:nvPr/>
        </p:nvCxnSpPr>
        <p:spPr>
          <a:xfrm>
            <a:off x="3942272" y="5063956"/>
            <a:ext cx="256943" cy="12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6E2B00-A4F1-489D-FCA1-FF72ADEA58FD}"/>
              </a:ext>
            </a:extLst>
          </p:cNvPr>
          <p:cNvSpPr txBox="1"/>
          <p:nvPr/>
        </p:nvSpPr>
        <p:spPr>
          <a:xfrm>
            <a:off x="2844722" y="4693817"/>
            <a:ext cx="21950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Kernel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B2362B-A4E5-70D7-EFFA-E08817D69BA4}"/>
                  </a:ext>
                </a:extLst>
              </p:cNvPr>
              <p:cNvSpPr txBox="1"/>
              <p:nvPr/>
            </p:nvSpPr>
            <p:spPr>
              <a:xfrm>
                <a:off x="1744171" y="5720873"/>
                <a:ext cx="65913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B2362B-A4E5-70D7-EFFA-E08817D6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171" y="5720873"/>
                <a:ext cx="6591300" cy="411395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57BA9-E204-12AF-FBBE-E0B0E8931D92}"/>
              </a:ext>
            </a:extLst>
          </p:cNvPr>
          <p:cNvCxnSpPr>
            <a:cxnSpLocks/>
          </p:cNvCxnSpPr>
          <p:nvPr/>
        </p:nvCxnSpPr>
        <p:spPr>
          <a:xfrm>
            <a:off x="3665815" y="5426396"/>
            <a:ext cx="138434" cy="354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B028A7-B1EA-ADE6-7EC7-C9FD3F65CBB8}"/>
              </a:ext>
            </a:extLst>
          </p:cNvPr>
          <p:cNvSpPr txBox="1"/>
          <p:nvPr/>
        </p:nvSpPr>
        <p:spPr>
          <a:xfrm>
            <a:off x="2583193" y="4113577"/>
            <a:ext cx="36824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Marginal Probability Distribution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E48292-A683-69F1-09FD-8F62FBB04F73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505566" y="4284393"/>
            <a:ext cx="1077627" cy="9217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6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F174-BD05-57D3-72EF-70EABAD9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5FAAEFE-924C-8E39-D5FA-18B652D6E28C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CC74D-646F-50A6-FD0B-49066938E7EB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BB82E0-AF2A-7B28-A3E6-4B29D589B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A9F25B-1102-2D80-D68F-258E7970C63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7BA36C1-A010-CED6-13D3-70B530798971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5BF1D-42AC-F509-8602-E03EFC8638D9}"/>
              </a:ext>
            </a:extLst>
          </p:cNvPr>
          <p:cNvSpPr txBox="1"/>
          <p:nvPr/>
        </p:nvSpPr>
        <p:spPr>
          <a:xfrm>
            <a:off x="2066161" y="524261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FACB0-901D-C5B8-CE7A-29DF2C5AF58C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 descr="Image result for acquisition function bayesian optimization">
            <a:extLst>
              <a:ext uri="{FF2B5EF4-FFF2-40B4-BE49-F238E27FC236}">
                <a16:creationId xmlns:a16="http://schemas.microsoft.com/office/drawing/2014/main" id="{6B85C18F-A89F-6D44-0B2D-224DFEFF82C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ontecarlo Simulation of Ising Model - File Exchange - MATLAB Central">
            <a:extLst>
              <a:ext uri="{FF2B5EF4-FFF2-40B4-BE49-F238E27FC236}">
                <a16:creationId xmlns:a16="http://schemas.microsoft.com/office/drawing/2014/main" id="{DD9AF83F-F21B-A243-CE67-94BDFC209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2F1DE8-18E5-675F-E67D-614E88DEDCFA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A9755A8-25BA-7DFD-43D8-0D034177621F}"/>
              </a:ext>
            </a:extLst>
          </p:cNvPr>
          <p:cNvCxnSpPr>
            <a:cxnSpLocks/>
            <a:stCxn id="7" idx="0"/>
            <a:endCxn id="2" idx="0"/>
          </p:cNvCxnSpPr>
          <p:nvPr/>
        </p:nvCxnSpPr>
        <p:spPr>
          <a:xfrm rot="5400000" flipH="1" flipV="1">
            <a:off x="3505554" y="-1283980"/>
            <a:ext cx="906361" cy="4933992"/>
          </a:xfrm>
          <a:prstGeom prst="bentConnector3">
            <a:avLst>
              <a:gd name="adj1" fmla="val 125222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4F5E08-BE69-D4F4-9E22-700CF19CD206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Prediction Model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131AEA-BB91-CE2D-F82D-1FC6712E8DC5}"/>
                  </a:ext>
                </a:extLst>
              </p:cNvPr>
              <p:cNvSpPr txBox="1"/>
              <p:nvPr/>
            </p:nvSpPr>
            <p:spPr>
              <a:xfrm>
                <a:off x="2605088" y="4599023"/>
                <a:ext cx="6677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131AEA-BB91-CE2D-F82D-1FC6712E8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088" y="4599023"/>
                <a:ext cx="6677024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4CB58-868D-BA72-02A6-2AC6D63D124F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781653" y="5453791"/>
            <a:ext cx="3134921" cy="227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647204-6BBB-4188-F011-6BB4439E7355}"/>
              </a:ext>
            </a:extLst>
          </p:cNvPr>
          <p:cNvCxnSpPr>
            <a:cxnSpLocks/>
          </p:cNvCxnSpPr>
          <p:nvPr/>
        </p:nvCxnSpPr>
        <p:spPr>
          <a:xfrm flipH="1">
            <a:off x="4352640" y="4961576"/>
            <a:ext cx="1898976" cy="248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2EF5AB-D839-8435-6AC3-82849064D8AB}"/>
                  </a:ext>
                </a:extLst>
              </p:cNvPr>
              <p:cNvSpPr txBox="1"/>
              <p:nvPr/>
            </p:nvSpPr>
            <p:spPr>
              <a:xfrm>
                <a:off x="3745962" y="5078239"/>
                <a:ext cx="2341224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2EF5AB-D839-8435-6AC3-82849064D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962" y="5078239"/>
                <a:ext cx="2341224" cy="37555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3E1F5-F093-5212-6EF7-ABE06B15C41F}"/>
              </a:ext>
            </a:extLst>
          </p:cNvPr>
          <p:cNvCxnSpPr>
            <a:cxnSpLocks/>
          </p:cNvCxnSpPr>
          <p:nvPr/>
        </p:nvCxnSpPr>
        <p:spPr>
          <a:xfrm flipH="1">
            <a:off x="6534150" y="4949109"/>
            <a:ext cx="336506" cy="311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C7512DF-BB1A-9E48-1CAC-2D3F145616C9}"/>
              </a:ext>
            </a:extLst>
          </p:cNvPr>
          <p:cNvSpPr txBox="1"/>
          <p:nvPr/>
        </p:nvSpPr>
        <p:spPr>
          <a:xfrm>
            <a:off x="3745962" y="4208549"/>
            <a:ext cx="501130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Conditional distribution for new observation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9BF450-FE9E-2C62-DA3B-C34BA8EDC701}"/>
              </a:ext>
            </a:extLst>
          </p:cNvPr>
          <p:cNvCxnSpPr>
            <a:cxnSpLocks/>
          </p:cNvCxnSpPr>
          <p:nvPr/>
        </p:nvCxnSpPr>
        <p:spPr>
          <a:xfrm flipH="1">
            <a:off x="6978770" y="5448069"/>
            <a:ext cx="193555" cy="339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AB0B96-7BED-6C5F-9463-AB7E34F5B043}"/>
                  </a:ext>
                </a:extLst>
              </p:cNvPr>
              <p:cNvSpPr txBox="1"/>
              <p:nvPr/>
            </p:nvSpPr>
            <p:spPr>
              <a:xfrm>
                <a:off x="6138259" y="5072517"/>
                <a:ext cx="2930483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AB0B96-7BED-6C5F-9463-AB7E34F5B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259" y="5072517"/>
                <a:ext cx="2930483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F74A8-CA82-11FE-EF27-3E11F288630C}"/>
                  </a:ext>
                </a:extLst>
              </p:cNvPr>
              <p:cNvSpPr txBox="1"/>
              <p:nvPr/>
            </p:nvSpPr>
            <p:spPr>
              <a:xfrm>
                <a:off x="1383255" y="5636110"/>
                <a:ext cx="65913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,….,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] 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F74A8-CA82-11FE-EF27-3E11F2886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255" y="5636110"/>
                <a:ext cx="6591300" cy="374270"/>
              </a:xfrm>
              <a:prstGeom prst="rect">
                <a:avLst/>
              </a:prstGeom>
              <a:blipFill>
                <a:blip r:embed="rId9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818672-0F8F-9620-C4FC-A3E07E66017E}"/>
                  </a:ext>
                </a:extLst>
              </p:cNvPr>
              <p:cNvSpPr txBox="1"/>
              <p:nvPr/>
            </p:nvSpPr>
            <p:spPr>
              <a:xfrm>
                <a:off x="4678905" y="5641832"/>
                <a:ext cx="6591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818672-0F8F-9620-C4FC-A3E07E66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05" y="5641832"/>
                <a:ext cx="65913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553F7-95A7-446E-FD93-417AAC04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7D5C267-1D95-B51D-ED45-7BE630C1CEF0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BF761-9A43-2D16-06FF-EF6F6DAFD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5" b="8618"/>
          <a:stretch/>
        </p:blipFill>
        <p:spPr>
          <a:xfrm>
            <a:off x="385837" y="3126305"/>
            <a:ext cx="3872624" cy="1836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CD5E7-BC99-D161-FBB2-334FF1372CA7}"/>
              </a:ext>
            </a:extLst>
          </p:cNvPr>
          <p:cNvSpPr txBox="1"/>
          <p:nvPr/>
        </p:nvSpPr>
        <p:spPr>
          <a:xfrm>
            <a:off x="2810296" y="2387196"/>
            <a:ext cx="239764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Acquisition function</a:t>
            </a:r>
            <a:endParaRPr lang="en-US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54A9E-03A3-F8D7-C12E-9FE88B8B19B7}"/>
              </a:ext>
            </a:extLst>
          </p:cNvPr>
          <p:cNvSpPr txBox="1"/>
          <p:nvPr/>
        </p:nvSpPr>
        <p:spPr>
          <a:xfrm>
            <a:off x="9091327" y="2673321"/>
            <a:ext cx="2930014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Trade-off</a:t>
            </a:r>
            <a:r>
              <a:rPr lang="en-US" dirty="0">
                <a:latin typeface="+mn-lt"/>
              </a:rPr>
              <a:t> between exploration and exploitation</a:t>
            </a:r>
          </a:p>
          <a:p>
            <a:pPr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Select </a:t>
            </a:r>
            <a:r>
              <a:rPr lang="en-US" dirty="0">
                <a:latin typeface="+mn-lt"/>
              </a:rPr>
              <a:t>future experiments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Guidance with </a:t>
            </a:r>
            <a:r>
              <a:rPr lang="en-US" b="1" dirty="0">
                <a:latin typeface="+mn-lt"/>
              </a:rPr>
              <a:t>alignment</a:t>
            </a:r>
            <a:r>
              <a:rPr lang="en-US" dirty="0">
                <a:latin typeface="+mn-lt"/>
              </a:rPr>
              <a:t> to human static objective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BCCB0C1-AB41-A86B-29A6-CD5958F7B434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3547838" y="853918"/>
            <a:ext cx="1097764" cy="4657704"/>
          </a:xfrm>
          <a:prstGeom prst="bentConnector3">
            <a:avLst>
              <a:gd name="adj1" fmla="val 120824"/>
            </a:avLst>
          </a:prstGeom>
          <a:ln w="57150">
            <a:solidFill>
              <a:srgbClr val="00B05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74754AD-78EF-3397-014A-0D6FB794FDD3}"/>
              </a:ext>
            </a:extLst>
          </p:cNvPr>
          <p:cNvPicPr/>
          <p:nvPr/>
        </p:nvPicPr>
        <p:blipFill rotWithShape="1">
          <a:blip r:embed="rId3"/>
          <a:srcRect l="8671" t="4531" r="5554"/>
          <a:stretch/>
        </p:blipFill>
        <p:spPr>
          <a:xfrm>
            <a:off x="1383097" y="3540249"/>
            <a:ext cx="216966" cy="205716"/>
          </a:xfrm>
          <a:prstGeom prst="rect">
            <a:avLst/>
          </a:prstGeom>
          <a:ln w="38100">
            <a:noFill/>
          </a:ln>
        </p:spPr>
      </p:pic>
      <p:pic>
        <p:nvPicPr>
          <p:cNvPr id="13" name="Picture 12" descr="Image result for acquisition function bayesian optimization">
            <a:extLst>
              <a:ext uri="{FF2B5EF4-FFF2-40B4-BE49-F238E27FC236}">
                <a16:creationId xmlns:a16="http://schemas.microsoft.com/office/drawing/2014/main" id="{3C7AC49C-22E4-C922-ECC7-5D87604927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84" y="3731652"/>
            <a:ext cx="216967" cy="2057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3794CEC2-F32E-5717-2BD1-72387708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82" y="2730118"/>
            <a:ext cx="2060465" cy="35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28EF6DC-ECFB-B206-F1D2-50101CA3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45" y="2673321"/>
            <a:ext cx="2060465" cy="35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523183-6204-3DC4-77D1-E4835A6302C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5856247" y="3389946"/>
            <a:ext cx="59652" cy="539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1308601-BE74-FDDD-F9A3-8951CEDDA52F}"/>
              </a:ext>
            </a:extLst>
          </p:cNvPr>
          <p:cNvSpPr/>
          <p:nvPr/>
        </p:nvSpPr>
        <p:spPr>
          <a:xfrm>
            <a:off x="5355231" y="3929401"/>
            <a:ext cx="1121336" cy="33362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GP mean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38C632-606A-D6C3-C6A7-A55748C5E0A5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856247" y="2236411"/>
            <a:ext cx="1240640" cy="6757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BE32BBC-FD9F-CE09-9958-9EC6B2642117}"/>
              </a:ext>
            </a:extLst>
          </p:cNvPr>
          <p:cNvSpPr/>
          <p:nvPr/>
        </p:nvSpPr>
        <p:spPr>
          <a:xfrm>
            <a:off x="6536219" y="1709744"/>
            <a:ext cx="1121336" cy="5266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Next candidate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A4E5F6-D003-01CD-428E-AC3D8893A95D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7096887" y="2236411"/>
            <a:ext cx="648303" cy="1320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5F8E86B2-D3F4-880A-ED7C-D98BBCE0C1E8}"/>
              </a:ext>
            </a:extLst>
          </p:cNvPr>
          <p:cNvSpPr txBox="1">
            <a:spLocks/>
          </p:cNvSpPr>
          <p:nvPr/>
        </p:nvSpPr>
        <p:spPr>
          <a:xfrm>
            <a:off x="4630290" y="4702444"/>
            <a:ext cx="1221494" cy="3290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B050"/>
                </a:solidFill>
              </a:rPr>
              <a:t>Exploitation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A4C8E48-7A90-EA3E-4774-26EEB4B72DAA}"/>
              </a:ext>
            </a:extLst>
          </p:cNvPr>
          <p:cNvSpPr txBox="1">
            <a:spLocks/>
          </p:cNvSpPr>
          <p:nvPr/>
        </p:nvSpPr>
        <p:spPr>
          <a:xfrm>
            <a:off x="7719214" y="4702444"/>
            <a:ext cx="1221494" cy="3290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B050"/>
                </a:solidFill>
              </a:rPr>
              <a:t>Exploration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A72BC7-6AEF-A709-69E1-A5DA67486D63}"/>
              </a:ext>
            </a:extLst>
          </p:cNvPr>
          <p:cNvCxnSpPr>
            <a:cxnSpLocks/>
          </p:cNvCxnSpPr>
          <p:nvPr/>
        </p:nvCxnSpPr>
        <p:spPr>
          <a:xfrm>
            <a:off x="7823848" y="2981571"/>
            <a:ext cx="0" cy="103238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3F09909-2BD6-191A-9F16-94A6348EE77E}"/>
              </a:ext>
            </a:extLst>
          </p:cNvPr>
          <p:cNvSpPr/>
          <p:nvPr/>
        </p:nvSpPr>
        <p:spPr>
          <a:xfrm>
            <a:off x="7807603" y="3876615"/>
            <a:ext cx="1327855" cy="32900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GP variance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8DE449-6CBC-8CA1-5C73-34C694BC47B5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816558" y="3699625"/>
            <a:ext cx="654973" cy="176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Montecarlo Simulation of Ising Model - File Exchange - MATLAB Central">
            <a:extLst>
              <a:ext uri="{FF2B5EF4-FFF2-40B4-BE49-F238E27FC236}">
                <a16:creationId xmlns:a16="http://schemas.microsoft.com/office/drawing/2014/main" id="{A0FF41F2-7082-45B4-4443-65561086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592" y="3444256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8657032-6DBA-6AA4-D1BA-EEA63F4A184A}"/>
                  </a:ext>
                </a:extLst>
              </p:cNvPr>
              <p:cNvSpPr/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8657032-6DBA-6AA4-D1BA-EEA63F4A1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  <a:blipFill>
                <a:blip r:embed="rId8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844445-CC52-0430-8FD9-7B28B154006F}"/>
              </a:ext>
            </a:extLst>
          </p:cNvPr>
          <p:cNvCxnSpPr>
            <a:cxnSpLocks/>
          </p:cNvCxnSpPr>
          <p:nvPr/>
        </p:nvCxnSpPr>
        <p:spPr>
          <a:xfrm flipH="1">
            <a:off x="3733800" y="1154534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16A95D-C542-C8EE-7B08-08DDAF74B069}"/>
              </a:ext>
            </a:extLst>
          </p:cNvPr>
          <p:cNvSpPr txBox="1"/>
          <p:nvPr/>
        </p:nvSpPr>
        <p:spPr>
          <a:xfrm>
            <a:off x="2729961" y="1465677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491144-ECFA-0AA9-26BD-B1E7BFC3701A}"/>
              </a:ext>
            </a:extLst>
          </p:cNvPr>
          <p:cNvCxnSpPr>
            <a:cxnSpLocks/>
          </p:cNvCxnSpPr>
          <p:nvPr/>
        </p:nvCxnSpPr>
        <p:spPr>
          <a:xfrm>
            <a:off x="5012959" y="1219185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7D51DD-C931-87BC-8DAC-8CB73299942F}"/>
              </a:ext>
            </a:extLst>
          </p:cNvPr>
          <p:cNvSpPr txBox="1"/>
          <p:nvPr/>
        </p:nvSpPr>
        <p:spPr>
          <a:xfrm>
            <a:off x="4881801" y="1411255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D9345C-DB7A-EC04-01A8-26430C8C912C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Acquisition Functions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59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/>
      <p:bldP spid="37" grpId="0"/>
      <p:bldP spid="42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B76B3-691D-4BB7-EFE0-60D5DDC9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86D54BE-FEE8-9D65-E59B-4D55C538FD0F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F944B9-1EF8-2544-4C0C-38823BB69F42}"/>
                  </a:ext>
                </a:extLst>
              </p:cNvPr>
              <p:cNvSpPr/>
              <p:nvPr/>
            </p:nvSpPr>
            <p:spPr>
              <a:xfrm>
                <a:off x="822110" y="749428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F944B9-1EF8-2544-4C0C-38823BB69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0" y="749428"/>
                <a:ext cx="4407553" cy="688394"/>
              </a:xfrm>
              <a:prstGeom prst="rect">
                <a:avLst/>
              </a:prstGeom>
              <a:blipFill>
                <a:blip r:embed="rId2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BFB904-E40D-3157-FD34-8192BB5AB05C}"/>
              </a:ext>
            </a:extLst>
          </p:cNvPr>
          <p:cNvCxnSpPr>
            <a:cxnSpLocks/>
          </p:cNvCxnSpPr>
          <p:nvPr/>
        </p:nvCxnSpPr>
        <p:spPr>
          <a:xfrm flipH="1">
            <a:off x="3650758" y="1126679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9AEE04-473F-2DE1-0A3A-658F99B21851}"/>
              </a:ext>
            </a:extLst>
          </p:cNvPr>
          <p:cNvSpPr txBox="1"/>
          <p:nvPr/>
        </p:nvSpPr>
        <p:spPr>
          <a:xfrm>
            <a:off x="2646919" y="1437822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F6B081-C32B-5876-EC36-47CFA0BF6345}"/>
              </a:ext>
            </a:extLst>
          </p:cNvPr>
          <p:cNvCxnSpPr>
            <a:cxnSpLocks/>
          </p:cNvCxnSpPr>
          <p:nvPr/>
        </p:nvCxnSpPr>
        <p:spPr>
          <a:xfrm>
            <a:off x="4929917" y="1191330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629D0C-BCF7-834B-EE6A-2220D202AE50}"/>
              </a:ext>
            </a:extLst>
          </p:cNvPr>
          <p:cNvSpPr txBox="1"/>
          <p:nvPr/>
        </p:nvSpPr>
        <p:spPr>
          <a:xfrm>
            <a:off x="4798759" y="1383400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6CEF93-1D5C-7301-5328-D6CBB92A832A}"/>
                  </a:ext>
                </a:extLst>
              </p:cNvPr>
              <p:cNvSpPr txBox="1"/>
              <p:nvPr/>
            </p:nvSpPr>
            <p:spPr>
              <a:xfrm>
                <a:off x="507508" y="2286720"/>
                <a:ext cx="668965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>
                    <a:latin typeface="+mn-lt"/>
                  </a:rPr>
                  <a:t>Probability of Improvement (PI):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6CEF93-1D5C-7301-5328-D6CBB92A8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8" y="2286720"/>
                <a:ext cx="6689652" cy="424732"/>
              </a:xfrm>
              <a:prstGeom prst="rect">
                <a:avLst/>
              </a:prstGeom>
              <a:blipFill>
                <a:blip r:embed="rId3"/>
                <a:stretch>
                  <a:fillRect l="-72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8863D-90D5-D346-C62F-CD2C7108C685}"/>
                  </a:ext>
                </a:extLst>
              </p:cNvPr>
              <p:cNvSpPr txBox="1"/>
              <p:nvPr/>
            </p:nvSpPr>
            <p:spPr>
              <a:xfrm>
                <a:off x="1731471" y="3560350"/>
                <a:ext cx="6677024" cy="11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8863D-90D5-D346-C62F-CD2C7108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71" y="3560350"/>
                <a:ext cx="6677024" cy="1134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554DC-50E5-B1AE-CCD6-E9492CB6B46D}"/>
              </a:ext>
            </a:extLst>
          </p:cNvPr>
          <p:cNvCxnSpPr>
            <a:cxnSpLocks/>
          </p:cNvCxnSpPr>
          <p:nvPr/>
        </p:nvCxnSpPr>
        <p:spPr>
          <a:xfrm>
            <a:off x="3739116" y="3496479"/>
            <a:ext cx="742045" cy="19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9A3F43-C359-E37F-7394-3FB6A203CE13}"/>
              </a:ext>
            </a:extLst>
          </p:cNvPr>
          <p:cNvSpPr txBox="1"/>
          <p:nvPr/>
        </p:nvSpPr>
        <p:spPr>
          <a:xfrm>
            <a:off x="3083167" y="3260941"/>
            <a:ext cx="6559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CDF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378104-83B8-41F8-57DC-FC6406A123DE}"/>
              </a:ext>
            </a:extLst>
          </p:cNvPr>
          <p:cNvCxnSpPr>
            <a:cxnSpLocks/>
          </p:cNvCxnSpPr>
          <p:nvPr/>
        </p:nvCxnSpPr>
        <p:spPr>
          <a:xfrm flipH="1">
            <a:off x="6522665" y="3283706"/>
            <a:ext cx="294402" cy="37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CE983-BB4B-B00F-7DF2-814FD6713CCB}"/>
              </a:ext>
            </a:extLst>
          </p:cNvPr>
          <p:cNvSpPr txBox="1"/>
          <p:nvPr/>
        </p:nvSpPr>
        <p:spPr>
          <a:xfrm>
            <a:off x="6056066" y="2942074"/>
            <a:ext cx="26164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Best solution (Current)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1D4C14-CE0D-5BC2-3CCD-82DF98DE1202}"/>
              </a:ext>
            </a:extLst>
          </p:cNvPr>
          <p:cNvCxnSpPr>
            <a:cxnSpLocks/>
          </p:cNvCxnSpPr>
          <p:nvPr/>
        </p:nvCxnSpPr>
        <p:spPr>
          <a:xfrm flipH="1">
            <a:off x="7810484" y="3352452"/>
            <a:ext cx="502008" cy="37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4D97FB-408B-1EF6-4584-1A37089F02F5}"/>
              </a:ext>
            </a:extLst>
          </p:cNvPr>
          <p:cNvSpPr txBox="1"/>
          <p:nvPr/>
        </p:nvSpPr>
        <p:spPr>
          <a:xfrm>
            <a:off x="8286802" y="3214968"/>
            <a:ext cx="193033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Trade-off factor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46D06-44E8-10B3-9BB3-A647CCF62B9B}"/>
                  </a:ext>
                </a:extLst>
              </p:cNvPr>
              <p:cNvSpPr txBox="1"/>
              <p:nvPr/>
            </p:nvSpPr>
            <p:spPr>
              <a:xfrm>
                <a:off x="174391" y="4758699"/>
                <a:ext cx="11012129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High value encourage exploration, low value encourage exploitation. As per literature, best choice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46D06-44E8-10B3-9BB3-A647CCF62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91" y="4758699"/>
                <a:ext cx="11012129" cy="1631216"/>
              </a:xfrm>
              <a:prstGeom prst="rect">
                <a:avLst/>
              </a:prstGeom>
              <a:blipFill>
                <a:blip r:embed="rId5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C1FCB39-67B1-13C4-CAC2-10E66C364248}"/>
              </a:ext>
            </a:extLst>
          </p:cNvPr>
          <p:cNvSpPr txBox="1"/>
          <p:nvPr/>
        </p:nvSpPr>
        <p:spPr>
          <a:xfrm>
            <a:off x="1360889" y="194452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Acquisition Function: Probability of Improvement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327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45F2-CC3F-0442-A0DB-EDB389F3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CD1D4A7B-5EED-73B3-B44B-7BF9241BDA06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740E28-7E15-B7F6-B3D4-D550BD2D8DF6}"/>
                  </a:ext>
                </a:extLst>
              </p:cNvPr>
              <p:cNvSpPr/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740E28-7E15-B7F6-B3D4-D550BD2D8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  <a:blipFill>
                <a:blip r:embed="rId2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B48BF8-B460-639A-1D30-977D3F5A79DD}"/>
              </a:ext>
            </a:extLst>
          </p:cNvPr>
          <p:cNvCxnSpPr>
            <a:cxnSpLocks/>
          </p:cNvCxnSpPr>
          <p:nvPr/>
        </p:nvCxnSpPr>
        <p:spPr>
          <a:xfrm flipH="1">
            <a:off x="3733800" y="1154534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4326BE-12CB-5B66-2C3C-1BE33E947DD7}"/>
              </a:ext>
            </a:extLst>
          </p:cNvPr>
          <p:cNvSpPr txBox="1"/>
          <p:nvPr/>
        </p:nvSpPr>
        <p:spPr>
          <a:xfrm>
            <a:off x="2729961" y="1465677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387A6-0EBB-494B-26F9-6D1DD6B2C410}"/>
              </a:ext>
            </a:extLst>
          </p:cNvPr>
          <p:cNvCxnSpPr>
            <a:cxnSpLocks/>
          </p:cNvCxnSpPr>
          <p:nvPr/>
        </p:nvCxnSpPr>
        <p:spPr>
          <a:xfrm>
            <a:off x="5012959" y="1219185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D9D1FF-504B-0D80-32C3-8405D0FA84B9}"/>
              </a:ext>
            </a:extLst>
          </p:cNvPr>
          <p:cNvSpPr txBox="1"/>
          <p:nvPr/>
        </p:nvSpPr>
        <p:spPr>
          <a:xfrm>
            <a:off x="4881801" y="1411255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7B9E97-0190-EA78-8174-25DD2B485529}"/>
                  </a:ext>
                </a:extLst>
              </p:cNvPr>
              <p:cNvSpPr txBox="1"/>
              <p:nvPr/>
            </p:nvSpPr>
            <p:spPr>
              <a:xfrm>
                <a:off x="590550" y="2314575"/>
                <a:ext cx="775391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>
                    <a:latin typeface="+mn-lt"/>
                  </a:rPr>
                  <a:t>Expected Improvement(EI):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⁡{0,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7B9E97-0190-EA78-8174-25DD2B48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2314575"/>
                <a:ext cx="7753918" cy="424732"/>
              </a:xfrm>
              <a:prstGeom prst="rect">
                <a:avLst/>
              </a:prstGeom>
              <a:blipFill>
                <a:blip r:embed="rId3"/>
                <a:stretch>
                  <a:fillRect l="-708" b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365FBF-5383-11BA-56CF-103F4B5174FD}"/>
                  </a:ext>
                </a:extLst>
              </p:cNvPr>
              <p:cNvSpPr txBox="1"/>
              <p:nvPr/>
            </p:nvSpPr>
            <p:spPr>
              <a:xfrm>
                <a:off x="1804988" y="4693105"/>
                <a:ext cx="6677024" cy="11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365FBF-5383-11BA-56CF-103F4B517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88" y="4693105"/>
                <a:ext cx="6677024" cy="1134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7DDCABC-851D-6724-70FC-482684CF95A3}"/>
              </a:ext>
            </a:extLst>
          </p:cNvPr>
          <p:cNvSpPr txBox="1"/>
          <p:nvPr/>
        </p:nvSpPr>
        <p:spPr>
          <a:xfrm>
            <a:off x="1443931" y="222307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Acquisition Function: Expected Improvement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15CEC-95F8-7E0B-BB34-FB35746FF03E}"/>
                  </a:ext>
                </a:extLst>
              </p:cNvPr>
              <p:cNvSpPr txBox="1"/>
              <p:nvPr/>
            </p:nvSpPr>
            <p:spPr>
              <a:xfrm>
                <a:off x="1443931" y="3628169"/>
                <a:ext cx="95460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m:rPr>
                        <m:sty m:val="p"/>
                      </m:rP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15CEC-95F8-7E0B-BB34-FB35746FF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931" y="3628169"/>
                <a:ext cx="95460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C56AD1-FEB6-ADFC-0AA2-1E878C82A9D5}"/>
              </a:ext>
            </a:extLst>
          </p:cNvPr>
          <p:cNvCxnSpPr>
            <a:cxnSpLocks/>
          </p:cNvCxnSpPr>
          <p:nvPr/>
        </p:nvCxnSpPr>
        <p:spPr>
          <a:xfrm>
            <a:off x="6648450" y="3534781"/>
            <a:ext cx="742045" cy="19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6D815C-B4DF-AB51-D248-84BD1CD13B12}"/>
              </a:ext>
            </a:extLst>
          </p:cNvPr>
          <p:cNvSpPr txBox="1"/>
          <p:nvPr/>
        </p:nvSpPr>
        <p:spPr>
          <a:xfrm>
            <a:off x="5992501" y="3299243"/>
            <a:ext cx="6559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CDF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AB7447-1EFC-FE90-289A-D3179C737D1F}"/>
              </a:ext>
            </a:extLst>
          </p:cNvPr>
          <p:cNvCxnSpPr>
            <a:cxnSpLocks/>
          </p:cNvCxnSpPr>
          <p:nvPr/>
        </p:nvCxnSpPr>
        <p:spPr>
          <a:xfrm>
            <a:off x="8905875" y="3549643"/>
            <a:ext cx="742045" cy="19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027E51-A979-DD9C-F0E9-E2D7AF38B8A0}"/>
              </a:ext>
            </a:extLst>
          </p:cNvPr>
          <p:cNvSpPr txBox="1"/>
          <p:nvPr/>
        </p:nvSpPr>
        <p:spPr>
          <a:xfrm>
            <a:off x="8249926" y="3314105"/>
            <a:ext cx="57259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40146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K 2020_Orange">
  <a:themeElements>
    <a:clrScheme name="UT Orange Theme">
      <a:dk1>
        <a:srgbClr val="4B4B4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4B4B4B"/>
      </a:hlink>
      <a:folHlink>
        <a:srgbClr val="4B4B4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71BD7F6CCAC64B93684AA8AE864A1B" ma:contentTypeVersion="12" ma:contentTypeDescription="Create a new document." ma:contentTypeScope="" ma:versionID="38e8921b4ffc5a19ddc489ead4d6a15b">
  <xsd:schema xmlns:xsd="http://www.w3.org/2001/XMLSchema" xmlns:xs="http://www.w3.org/2001/XMLSchema" xmlns:p="http://schemas.microsoft.com/office/2006/metadata/properties" xmlns:ns2="52c5501b-ac23-4643-b2d1-99050004ecce" xmlns:ns3="6ce7f05b-413c-43f0-a405-4782f1c736f4" targetNamespace="http://schemas.microsoft.com/office/2006/metadata/properties" ma:root="true" ma:fieldsID="8a46bf21d1fc3c9445298d80ceefc7ee" ns2:_="" ns3:_="">
    <xsd:import namespace="52c5501b-ac23-4643-b2d1-99050004ecce"/>
    <xsd:import namespace="6ce7f05b-413c-43f0-a405-4782f1c736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5501b-ac23-4643-b2d1-99050004ec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e7f05b-413c-43f0-a405-4782f1c736f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2bf9304-f7fb-41c5-9e73-b4e8f25489c7}" ma:internalName="TaxCatchAll" ma:showField="CatchAllData" ma:web="6ce7f05b-413c-43f0-a405-4782f1c736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e7f05b-413c-43f0-a405-4782f1c736f4" xsi:nil="true"/>
    <lcf76f155ced4ddcb4097134ff3c332f xmlns="52c5501b-ac23-4643-b2d1-99050004ecc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F5E3FDB-9455-45B1-A394-350EF3CAE4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797437-ED22-48AA-8B68-C92C13E913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c5501b-ac23-4643-b2d1-99050004ecce"/>
    <ds:schemaRef ds:uri="6ce7f05b-413c-43f0-a405-4782f1c736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9BC2A7-41B9-40E4-9FB9-A3E90383D966}">
  <ds:schemaRefs>
    <ds:schemaRef ds:uri="http://schemas.microsoft.com/office/2006/metadata/properties"/>
    <ds:schemaRef ds:uri="http://schemas.microsoft.com/office/infopath/2007/PartnerControls"/>
    <ds:schemaRef ds:uri="6ce7f05b-413c-43f0-a405-4782f1c736f4"/>
    <ds:schemaRef ds:uri="52c5501b-ac23-4643-b2d1-99050004ec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3211</TotalTime>
  <Words>803</Words>
  <Application>Microsoft Office PowerPoint</Application>
  <PresentationFormat>Widescreen</PresentationFormat>
  <Paragraphs>191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Nova</vt:lpstr>
      <vt:lpstr>Arial Nova Light</vt:lpstr>
      <vt:lpstr>Calibri</vt:lpstr>
      <vt:lpstr>Cambria Math</vt:lpstr>
      <vt:lpstr>Helvetica</vt:lpstr>
      <vt:lpstr>Roboto</vt:lpstr>
      <vt:lpstr>UTK 2020_Orange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Arpan Biswas</cp:lastModifiedBy>
  <cp:revision>154</cp:revision>
  <dcterms:created xsi:type="dcterms:W3CDTF">2019-10-24T14:01:45Z</dcterms:created>
  <dcterms:modified xsi:type="dcterms:W3CDTF">2024-03-03T00:51:59Z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  <property fmtid="{D5CDD505-2E9C-101B-9397-08002B2CF9AE}" pid="5" name="ContentTypeId">
    <vt:lpwstr>0x01010068FA8C6AB570D9459039B51A9DB8E6CA</vt:lpwstr>
  </property>
</Properties>
</file>